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33"/>
  </p:notesMasterIdLst>
  <p:sldIdLst>
    <p:sldId id="334" r:id="rId6"/>
    <p:sldId id="336" r:id="rId7"/>
    <p:sldId id="335" r:id="rId8"/>
    <p:sldId id="337" r:id="rId9"/>
    <p:sldId id="338" r:id="rId10"/>
    <p:sldId id="339" r:id="rId11"/>
    <p:sldId id="341" r:id="rId12"/>
    <p:sldId id="342" r:id="rId13"/>
    <p:sldId id="343" r:id="rId14"/>
    <p:sldId id="340" r:id="rId15"/>
    <p:sldId id="344" r:id="rId16"/>
    <p:sldId id="361" r:id="rId17"/>
    <p:sldId id="345" r:id="rId18"/>
    <p:sldId id="346" r:id="rId19"/>
    <p:sldId id="347" r:id="rId20"/>
    <p:sldId id="348" r:id="rId21"/>
    <p:sldId id="359" r:id="rId22"/>
    <p:sldId id="349" r:id="rId23"/>
    <p:sldId id="350" r:id="rId24"/>
    <p:sldId id="351" r:id="rId25"/>
    <p:sldId id="358" r:id="rId26"/>
    <p:sldId id="352" r:id="rId27"/>
    <p:sldId id="353" r:id="rId28"/>
    <p:sldId id="355" r:id="rId29"/>
    <p:sldId id="357" r:id="rId30"/>
    <p:sldId id="362" r:id="rId31"/>
    <p:sldId id="356" r:id="rId3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ias Shepherd" initials="TS" lastIdx="1" clrIdx="0">
    <p:extLst>
      <p:ext uri="{19B8F6BF-5375-455C-9EA6-DF929625EA0E}">
        <p15:presenceInfo xmlns:p15="http://schemas.microsoft.com/office/powerpoint/2012/main" userId="S-1-5-21-2144426628-582825237-502530550-14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51"/>
    <a:srgbClr val="EE7F01"/>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93FC2-681E-4E28-88DC-64218FA47578}" v="16" dt="2021-04-22T13:15:30.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9" autoAdjust="0"/>
    <p:restoredTop sz="90604" autoAdjust="0"/>
  </p:normalViewPr>
  <p:slideViewPr>
    <p:cSldViewPr snapToGrid="0" snapToObjects="1" showGuides="1">
      <p:cViewPr varScale="1">
        <p:scale>
          <a:sx n="80" d="100"/>
          <a:sy n="80" d="100"/>
        </p:scale>
        <p:origin x="605" y="67"/>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92833-1655-49B3-BC7A-4A5223CD56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F45A3F68-10AB-4B86-B073-8DDDDEFEC98D}">
      <dgm:prSet phldrT="[Text]"/>
      <dgm:spPr/>
      <dgm:t>
        <a:bodyPr/>
        <a:lstStyle/>
        <a:p>
          <a:r>
            <a:rPr lang="en-GB" dirty="0"/>
            <a:t>Who</a:t>
          </a:r>
        </a:p>
      </dgm:t>
    </dgm:pt>
    <dgm:pt modelId="{F5EC483E-88B5-4B0C-AB1C-9952619A8FEB}" type="parTrans" cxnId="{C2B83ED8-13FB-4B15-8731-A6F0BFF30A06}">
      <dgm:prSet/>
      <dgm:spPr/>
      <dgm:t>
        <a:bodyPr/>
        <a:lstStyle/>
        <a:p>
          <a:endParaRPr lang="en-GB"/>
        </a:p>
      </dgm:t>
    </dgm:pt>
    <dgm:pt modelId="{8800E39C-22E9-412D-856D-6F28950A7BC5}" type="sibTrans" cxnId="{C2B83ED8-13FB-4B15-8731-A6F0BFF30A06}">
      <dgm:prSet/>
      <dgm:spPr/>
      <dgm:t>
        <a:bodyPr/>
        <a:lstStyle/>
        <a:p>
          <a:endParaRPr lang="en-GB"/>
        </a:p>
      </dgm:t>
    </dgm:pt>
    <dgm:pt modelId="{ECCEBBCB-35DA-499E-9687-E413D7DE7504}">
      <dgm:prSet phldrT="[Text]"/>
      <dgm:spPr/>
      <dgm:t>
        <a:bodyPr/>
        <a:lstStyle/>
        <a:p>
          <a:r>
            <a:rPr lang="en-GB" dirty="0"/>
            <a:t>When</a:t>
          </a:r>
        </a:p>
      </dgm:t>
    </dgm:pt>
    <dgm:pt modelId="{A984A492-5FA8-4153-89E8-7B303571A291}" type="parTrans" cxnId="{42560BD3-E1CD-4DAB-A461-61B45E21D183}">
      <dgm:prSet/>
      <dgm:spPr/>
      <dgm:t>
        <a:bodyPr/>
        <a:lstStyle/>
        <a:p>
          <a:endParaRPr lang="en-GB"/>
        </a:p>
      </dgm:t>
    </dgm:pt>
    <dgm:pt modelId="{90474085-40E8-417B-A93C-7E112A05C84B}" type="sibTrans" cxnId="{42560BD3-E1CD-4DAB-A461-61B45E21D183}">
      <dgm:prSet/>
      <dgm:spPr/>
      <dgm:t>
        <a:bodyPr/>
        <a:lstStyle/>
        <a:p>
          <a:endParaRPr lang="en-GB"/>
        </a:p>
      </dgm:t>
    </dgm:pt>
    <dgm:pt modelId="{38C3E9C3-1C81-4642-B2C8-2B16EA589040}">
      <dgm:prSet phldrT="[Text]"/>
      <dgm:spPr/>
      <dgm:t>
        <a:bodyPr/>
        <a:lstStyle/>
        <a:p>
          <a:r>
            <a:rPr lang="en-GB" dirty="0"/>
            <a:t> Deadline for submissions - 30</a:t>
          </a:r>
          <a:r>
            <a:rPr lang="en-GB" baseline="30000" dirty="0"/>
            <a:t>th</a:t>
          </a:r>
          <a:r>
            <a:rPr lang="en-GB" dirty="0"/>
            <a:t> June 2021</a:t>
          </a:r>
        </a:p>
      </dgm:t>
    </dgm:pt>
    <dgm:pt modelId="{B7449DCD-4B89-45BD-8209-1A61F4BAAB11}" type="parTrans" cxnId="{C828F45B-7AF7-49BA-A624-AE3375B2E28E}">
      <dgm:prSet/>
      <dgm:spPr/>
      <dgm:t>
        <a:bodyPr/>
        <a:lstStyle/>
        <a:p>
          <a:endParaRPr lang="en-GB"/>
        </a:p>
      </dgm:t>
    </dgm:pt>
    <dgm:pt modelId="{93FABEC6-FEAC-48C9-8B48-521B62F58206}" type="sibTrans" cxnId="{C828F45B-7AF7-49BA-A624-AE3375B2E28E}">
      <dgm:prSet/>
      <dgm:spPr/>
      <dgm:t>
        <a:bodyPr/>
        <a:lstStyle/>
        <a:p>
          <a:endParaRPr lang="en-GB"/>
        </a:p>
      </dgm:t>
    </dgm:pt>
    <dgm:pt modelId="{B4986770-3417-48EF-A372-0B4BCFDA4373}">
      <dgm:prSet phldrT="[Text]"/>
      <dgm:spPr/>
      <dgm:t>
        <a:bodyPr/>
        <a:lstStyle/>
        <a:p>
          <a:r>
            <a:rPr lang="en-GB" dirty="0"/>
            <a:t>How </a:t>
          </a:r>
        </a:p>
      </dgm:t>
    </dgm:pt>
    <dgm:pt modelId="{255422CD-A0BE-4E47-891E-F9181AE5A88C}" type="parTrans" cxnId="{EC54AD44-763C-4116-84F4-E20D5FA9BA9D}">
      <dgm:prSet/>
      <dgm:spPr/>
      <dgm:t>
        <a:bodyPr/>
        <a:lstStyle/>
        <a:p>
          <a:endParaRPr lang="en-GB"/>
        </a:p>
      </dgm:t>
    </dgm:pt>
    <dgm:pt modelId="{5C1EDFFC-8CFB-41C8-A8A1-5F82A71F6659}" type="sibTrans" cxnId="{EC54AD44-763C-4116-84F4-E20D5FA9BA9D}">
      <dgm:prSet/>
      <dgm:spPr/>
      <dgm:t>
        <a:bodyPr/>
        <a:lstStyle/>
        <a:p>
          <a:endParaRPr lang="en-GB"/>
        </a:p>
      </dgm:t>
    </dgm:pt>
    <dgm:pt modelId="{3F9AD51D-47A8-43F0-B617-E1D0D63B7A94}">
      <dgm:prSet phldrT="[Text]"/>
      <dgm:spPr/>
      <dgm:t>
        <a:bodyPr/>
        <a:lstStyle/>
        <a:p>
          <a:r>
            <a:rPr lang="en-GB" dirty="0"/>
            <a:t> IMI claim spreadsheet available from your EQA </a:t>
          </a:r>
        </a:p>
      </dgm:t>
    </dgm:pt>
    <dgm:pt modelId="{1AF96923-7D9F-45F8-BFB7-2B4CD563A7A5}" type="parTrans" cxnId="{18175147-AF8D-4CCE-AC5C-9AA7B11E15CD}">
      <dgm:prSet/>
      <dgm:spPr/>
      <dgm:t>
        <a:bodyPr/>
        <a:lstStyle/>
        <a:p>
          <a:endParaRPr lang="en-GB"/>
        </a:p>
      </dgm:t>
    </dgm:pt>
    <dgm:pt modelId="{3FB067A5-EDAE-45E2-9A0E-2B005B452D6A}" type="sibTrans" cxnId="{18175147-AF8D-4CCE-AC5C-9AA7B11E15CD}">
      <dgm:prSet/>
      <dgm:spPr/>
      <dgm:t>
        <a:bodyPr/>
        <a:lstStyle/>
        <a:p>
          <a:endParaRPr lang="en-GB"/>
        </a:p>
      </dgm:t>
    </dgm:pt>
    <dgm:pt modelId="{092650DA-AD66-4488-8E15-FE7D8E94C49A}">
      <dgm:prSet phldrT="[Text]"/>
      <dgm:spPr/>
      <dgm:t>
        <a:bodyPr/>
        <a:lstStyle/>
        <a:p>
          <a:pPr marL="0" marR="0" lvl="1" indent="0" defTabSz="711200" eaLnBrk="1" fontAlgn="auto" latinLnBrk="0" hangingPunct="1">
            <a:lnSpc>
              <a:spcPct val="90000"/>
            </a:lnSpc>
            <a:spcBef>
              <a:spcPct val="0"/>
            </a:spcBef>
            <a:spcAft>
              <a:spcPct val="15000"/>
            </a:spcAft>
            <a:buClrTx/>
            <a:buSzTx/>
            <a:buFontTx/>
            <a:buNone/>
            <a:tabLst/>
            <a:defRPr/>
          </a:pPr>
          <a:r>
            <a:rPr lang="en-GB" dirty="0"/>
            <a:t> Centre to determine approach for eligible TAG qualifications</a:t>
          </a:r>
        </a:p>
      </dgm:t>
    </dgm:pt>
    <dgm:pt modelId="{2198415B-CFEF-412C-8165-D4F162618B1B}" type="parTrans" cxnId="{E1AF57CE-22C3-40C6-B630-548F9C61AB4F}">
      <dgm:prSet/>
      <dgm:spPr/>
      <dgm:t>
        <a:bodyPr/>
        <a:lstStyle/>
        <a:p>
          <a:endParaRPr lang="en-GB"/>
        </a:p>
      </dgm:t>
    </dgm:pt>
    <dgm:pt modelId="{464F49B3-88AE-4609-9A4E-7F7A3C55F1EC}" type="sibTrans" cxnId="{E1AF57CE-22C3-40C6-B630-548F9C61AB4F}">
      <dgm:prSet/>
      <dgm:spPr/>
      <dgm:t>
        <a:bodyPr/>
        <a:lstStyle/>
        <a:p>
          <a:endParaRPr lang="en-GB"/>
        </a:p>
      </dgm:t>
    </dgm:pt>
    <dgm:pt modelId="{FE206CBF-2CEA-4AF4-BCA5-329530E7821D}">
      <dgm:prSet/>
      <dgm:spPr/>
      <dgm:t>
        <a:bodyPr/>
        <a:lstStyle/>
        <a:p>
          <a:r>
            <a:rPr lang="en-GB" dirty="0"/>
            <a:t>What</a:t>
          </a:r>
        </a:p>
      </dgm:t>
    </dgm:pt>
    <dgm:pt modelId="{76B56ABF-D00E-4C16-8F1A-60051120D972}" type="parTrans" cxnId="{E78EED83-C90A-481E-957B-8326ACE6A1BD}">
      <dgm:prSet/>
      <dgm:spPr/>
      <dgm:t>
        <a:bodyPr/>
        <a:lstStyle/>
        <a:p>
          <a:endParaRPr lang="en-GB"/>
        </a:p>
      </dgm:t>
    </dgm:pt>
    <dgm:pt modelId="{B2DCD5AF-9D45-43B7-8552-F1FEFFFC3ACD}" type="sibTrans" cxnId="{E78EED83-C90A-481E-957B-8326ACE6A1BD}">
      <dgm:prSet/>
      <dgm:spPr/>
      <dgm:t>
        <a:bodyPr/>
        <a:lstStyle/>
        <a:p>
          <a:endParaRPr lang="en-GB"/>
        </a:p>
      </dgm:t>
    </dgm:pt>
    <dgm:pt modelId="{079272AC-8E1E-4876-A2E5-EC942B5DB556}">
      <dgm:prSet/>
      <dgm:spPr/>
      <dgm:t>
        <a:bodyPr/>
        <a:lstStyle/>
        <a:p>
          <a:r>
            <a:rPr lang="en-GB" dirty="0"/>
            <a:t> Complete IMI claim submission spreadsheet</a:t>
          </a:r>
        </a:p>
      </dgm:t>
    </dgm:pt>
    <dgm:pt modelId="{9E618A7D-4258-4C7F-82B4-D95F8F5BDB70}" type="parTrans" cxnId="{9B9F869C-D668-4FC2-A7B7-AFE3AEF18C89}">
      <dgm:prSet/>
      <dgm:spPr/>
      <dgm:t>
        <a:bodyPr/>
        <a:lstStyle/>
        <a:p>
          <a:endParaRPr lang="en-GB"/>
        </a:p>
      </dgm:t>
    </dgm:pt>
    <dgm:pt modelId="{48110D6F-9C44-46C0-B68D-925F6812CC1F}" type="sibTrans" cxnId="{9B9F869C-D668-4FC2-A7B7-AFE3AEF18C89}">
      <dgm:prSet/>
      <dgm:spPr/>
      <dgm:t>
        <a:bodyPr/>
        <a:lstStyle/>
        <a:p>
          <a:endParaRPr lang="en-GB"/>
        </a:p>
      </dgm:t>
    </dgm:pt>
    <dgm:pt modelId="{EA41CA9B-8D06-4563-A2E3-20197296FFE0}">
      <dgm:prSet/>
      <dgm:spPr/>
      <dgm:t>
        <a:bodyPr/>
        <a:lstStyle/>
        <a:p>
          <a:r>
            <a:rPr lang="en-GB" dirty="0"/>
            <a:t> Complete relevant KS4 grading sheet (</a:t>
          </a:r>
          <a:r>
            <a:rPr lang="en-GB" dirty="0" smtClean="0"/>
            <a:t>for category </a:t>
          </a:r>
          <a:r>
            <a:rPr lang="en-GB" dirty="0"/>
            <a:t>B1) </a:t>
          </a:r>
        </a:p>
      </dgm:t>
    </dgm:pt>
    <dgm:pt modelId="{92BB3384-1648-4E97-87E6-B2A1AFD1B4BA}" type="parTrans" cxnId="{9B7C6C42-7517-42A7-A943-3F6247A9C352}">
      <dgm:prSet/>
      <dgm:spPr/>
      <dgm:t>
        <a:bodyPr/>
        <a:lstStyle/>
        <a:p>
          <a:endParaRPr lang="en-GB"/>
        </a:p>
      </dgm:t>
    </dgm:pt>
    <dgm:pt modelId="{E225AE50-4BDD-4FB5-A636-403ADD35558F}" type="sibTrans" cxnId="{9B7C6C42-7517-42A7-A943-3F6247A9C352}">
      <dgm:prSet/>
      <dgm:spPr/>
      <dgm:t>
        <a:bodyPr/>
        <a:lstStyle/>
        <a:p>
          <a:endParaRPr lang="en-GB"/>
        </a:p>
      </dgm:t>
    </dgm:pt>
    <dgm:pt modelId="{35B4D2BC-270A-4FAC-85FD-4F47BEF31DA3}">
      <dgm:prSet/>
      <dgm:spPr/>
      <dgm:t>
        <a:bodyPr/>
        <a:lstStyle/>
        <a:p>
          <a:r>
            <a:rPr lang="en-GB" dirty="0"/>
            <a:t> Sign Head of Centre declaration</a:t>
          </a:r>
        </a:p>
      </dgm:t>
    </dgm:pt>
    <dgm:pt modelId="{642B026A-2A2C-4C19-84C8-FBB8434EC4B3}" type="parTrans" cxnId="{056306AC-6412-471D-AF81-84F038927EEC}">
      <dgm:prSet/>
      <dgm:spPr/>
      <dgm:t>
        <a:bodyPr/>
        <a:lstStyle/>
        <a:p>
          <a:endParaRPr lang="en-GB"/>
        </a:p>
      </dgm:t>
    </dgm:pt>
    <dgm:pt modelId="{21AA0D7B-DBAF-48CC-8231-385A4677EFA9}" type="sibTrans" cxnId="{056306AC-6412-471D-AF81-84F038927EEC}">
      <dgm:prSet/>
      <dgm:spPr/>
      <dgm:t>
        <a:bodyPr/>
        <a:lstStyle/>
        <a:p>
          <a:endParaRPr lang="en-GB"/>
        </a:p>
      </dgm:t>
    </dgm:pt>
    <dgm:pt modelId="{0EF4E7E3-AD11-4ADC-B2C0-3DB74647428B}">
      <dgm:prSet/>
      <dgm:spPr/>
      <dgm:t>
        <a:bodyPr/>
        <a:lstStyle/>
        <a:p>
          <a:r>
            <a:rPr lang="en-GB" dirty="0"/>
            <a:t> Submit supporting evidence / judgements for incomplete units </a:t>
          </a:r>
        </a:p>
      </dgm:t>
    </dgm:pt>
    <dgm:pt modelId="{08BDD11E-9502-4625-878A-F0C3EFF3E960}" type="parTrans" cxnId="{13D1023B-CDF2-4E8C-B132-94AF1E31C66D}">
      <dgm:prSet/>
      <dgm:spPr/>
      <dgm:t>
        <a:bodyPr/>
        <a:lstStyle/>
        <a:p>
          <a:endParaRPr lang="en-GB"/>
        </a:p>
      </dgm:t>
    </dgm:pt>
    <dgm:pt modelId="{52C1EBCA-7345-423C-96F4-9EC798419806}" type="sibTrans" cxnId="{13D1023B-CDF2-4E8C-B132-94AF1E31C66D}">
      <dgm:prSet/>
      <dgm:spPr/>
      <dgm:t>
        <a:bodyPr/>
        <a:lstStyle/>
        <a:p>
          <a:endParaRPr lang="en-GB"/>
        </a:p>
      </dgm:t>
    </dgm:pt>
    <dgm:pt modelId="{DAA96752-7255-4EF0-8D07-6227D0C3B60C}">
      <dgm:prSet phldrT="[Text]"/>
      <dgm:spPr/>
      <dgm:t>
        <a:bodyPr/>
        <a:lstStyle/>
        <a:p>
          <a:pPr marL="0" marR="0" lvl="1" indent="0" defTabSz="711200" eaLnBrk="1" fontAlgn="auto" latinLnBrk="0" hangingPunct="1">
            <a:lnSpc>
              <a:spcPct val="90000"/>
            </a:lnSpc>
            <a:spcBef>
              <a:spcPct val="0"/>
            </a:spcBef>
            <a:spcAft>
              <a:spcPct val="15000"/>
            </a:spcAft>
            <a:buClrTx/>
            <a:buSzTx/>
            <a:buFontTx/>
            <a:buNone/>
            <a:tabLst/>
            <a:defRPr/>
          </a:pPr>
          <a:r>
            <a:rPr lang="en-GB" dirty="0"/>
            <a:t> Centre to collate appropriate evidence / judgements for incomplete units</a:t>
          </a:r>
        </a:p>
      </dgm:t>
    </dgm:pt>
    <dgm:pt modelId="{0022D441-5D06-463C-A770-1669F5F70F91}" type="parTrans" cxnId="{E0B51664-86D0-48C6-B09F-9B16DC17886D}">
      <dgm:prSet/>
      <dgm:spPr/>
      <dgm:t>
        <a:bodyPr/>
        <a:lstStyle/>
        <a:p>
          <a:endParaRPr lang="en-GB"/>
        </a:p>
      </dgm:t>
    </dgm:pt>
    <dgm:pt modelId="{14C792FA-5F13-4650-ADE9-271899003A9C}" type="sibTrans" cxnId="{E0B51664-86D0-48C6-B09F-9B16DC17886D}">
      <dgm:prSet/>
      <dgm:spPr/>
      <dgm:t>
        <a:bodyPr/>
        <a:lstStyle/>
        <a:p>
          <a:endParaRPr lang="en-GB"/>
        </a:p>
      </dgm:t>
    </dgm:pt>
    <dgm:pt modelId="{3AF8FDBD-93C0-49C2-BC6A-A1EFBBCF99BE}">
      <dgm:prSet phldrT="[Text]"/>
      <dgm:spPr/>
      <dgm:t>
        <a:bodyPr/>
        <a:lstStyle/>
        <a:p>
          <a:pPr marL="0" marR="0" lvl="1" indent="0" defTabSz="711200" eaLnBrk="1" fontAlgn="auto" latinLnBrk="0" hangingPunct="1">
            <a:lnSpc>
              <a:spcPct val="90000"/>
            </a:lnSpc>
            <a:spcBef>
              <a:spcPct val="0"/>
            </a:spcBef>
            <a:spcAft>
              <a:spcPct val="15000"/>
            </a:spcAft>
            <a:buClrTx/>
            <a:buSzTx/>
            <a:buFontTx/>
            <a:buNone/>
            <a:tabLst/>
            <a:defRPr/>
          </a:pPr>
          <a:r>
            <a:rPr lang="en-GB" dirty="0"/>
            <a:t> Centre undertakes Internal Quality Assurance for proposed TAG submissions     </a:t>
          </a:r>
        </a:p>
      </dgm:t>
    </dgm:pt>
    <dgm:pt modelId="{486331CE-4C1A-4DCD-B770-B2440DA807C2}" type="parTrans" cxnId="{F46DEC02-F3D3-49DB-A95F-605616B7DF8B}">
      <dgm:prSet/>
      <dgm:spPr/>
      <dgm:t>
        <a:bodyPr/>
        <a:lstStyle/>
        <a:p>
          <a:endParaRPr lang="en-GB"/>
        </a:p>
      </dgm:t>
    </dgm:pt>
    <dgm:pt modelId="{792CC8EC-BAA0-406C-BA04-35C9DC732140}" type="sibTrans" cxnId="{F46DEC02-F3D3-49DB-A95F-605616B7DF8B}">
      <dgm:prSet/>
      <dgm:spPr/>
      <dgm:t>
        <a:bodyPr/>
        <a:lstStyle/>
        <a:p>
          <a:endParaRPr lang="en-GB"/>
        </a:p>
      </dgm:t>
    </dgm:pt>
    <dgm:pt modelId="{46C6B49E-27AC-4993-A856-13C0CDF91A7B}">
      <dgm:prSet/>
      <dgm:spPr/>
      <dgm:t>
        <a:bodyPr/>
        <a:lstStyle/>
        <a:p>
          <a:r>
            <a:rPr lang="en-GB" dirty="0"/>
            <a:t> Grading sheets available from qualification pages </a:t>
          </a:r>
          <a:r>
            <a:rPr lang="en-GB" dirty="0" smtClean="0"/>
            <a:t>on the IMI Awarding </a:t>
          </a:r>
          <a:r>
            <a:rPr lang="en-GB" dirty="0"/>
            <a:t>website</a:t>
          </a:r>
        </a:p>
      </dgm:t>
    </dgm:pt>
    <dgm:pt modelId="{ABB93A34-FD97-4F05-B73A-4AA02A4B2094}" type="parTrans" cxnId="{33987101-33D1-4C2B-AFDE-82598039A8F5}">
      <dgm:prSet/>
      <dgm:spPr/>
      <dgm:t>
        <a:bodyPr/>
        <a:lstStyle/>
        <a:p>
          <a:endParaRPr lang="en-GB"/>
        </a:p>
      </dgm:t>
    </dgm:pt>
    <dgm:pt modelId="{CD8303A8-A53A-4DAE-9B5E-FF1E53DEB172}" type="sibTrans" cxnId="{33987101-33D1-4C2B-AFDE-82598039A8F5}">
      <dgm:prSet/>
      <dgm:spPr/>
      <dgm:t>
        <a:bodyPr/>
        <a:lstStyle/>
        <a:p>
          <a:endParaRPr lang="en-GB"/>
        </a:p>
      </dgm:t>
    </dgm:pt>
    <dgm:pt modelId="{C1FF27A8-739B-47FA-9211-56EC0B828B34}">
      <dgm:prSet/>
      <dgm:spPr/>
      <dgm:t>
        <a:bodyPr/>
        <a:lstStyle/>
        <a:p>
          <a:r>
            <a:rPr lang="en-GB" dirty="0"/>
            <a:t> Upload spreadsheets and supporting evidence into Centres Hub </a:t>
          </a:r>
          <a:r>
            <a:rPr lang="en-GB" dirty="0" smtClean="0"/>
            <a:t>documents section - </a:t>
          </a:r>
          <a:r>
            <a:rPr lang="en-GB" dirty="0"/>
            <a:t>notifying your EQA </a:t>
          </a:r>
        </a:p>
      </dgm:t>
    </dgm:pt>
    <dgm:pt modelId="{3A93DD60-5BAE-4DFB-AA7E-0E8A239794EA}" type="parTrans" cxnId="{453C1D26-7402-43A7-8DE5-E3B744C44D6A}">
      <dgm:prSet/>
      <dgm:spPr/>
      <dgm:t>
        <a:bodyPr/>
        <a:lstStyle/>
        <a:p>
          <a:endParaRPr lang="en-GB"/>
        </a:p>
      </dgm:t>
    </dgm:pt>
    <dgm:pt modelId="{E393FE84-ABA4-4C0A-9B01-311EAA247CEC}" type="sibTrans" cxnId="{453C1D26-7402-43A7-8DE5-E3B744C44D6A}">
      <dgm:prSet/>
      <dgm:spPr/>
      <dgm:t>
        <a:bodyPr/>
        <a:lstStyle/>
        <a:p>
          <a:endParaRPr lang="en-GB"/>
        </a:p>
      </dgm:t>
    </dgm:pt>
    <dgm:pt modelId="{96602B4C-BF10-4B88-9DF8-67299580A708}">
      <dgm:prSet phldrT="[Text]"/>
      <dgm:spPr/>
      <dgm:t>
        <a:bodyPr/>
        <a:lstStyle/>
        <a:p>
          <a:r>
            <a:rPr lang="en-GB" dirty="0"/>
            <a:t> External Quality </a:t>
          </a:r>
          <a:r>
            <a:rPr lang="en-GB" dirty="0" smtClean="0"/>
            <a:t>Assurance team </a:t>
          </a:r>
          <a:r>
            <a:rPr lang="en-GB" dirty="0"/>
            <a:t>will aim to complete submissions within 30 working days </a:t>
          </a:r>
          <a:r>
            <a:rPr lang="en-GB" dirty="0" smtClean="0"/>
            <a:t>of </a:t>
          </a:r>
          <a:r>
            <a:rPr lang="en-GB" dirty="0" err="1" smtClean="0"/>
            <a:t>recepit</a:t>
          </a:r>
          <a:endParaRPr lang="en-GB" dirty="0"/>
        </a:p>
      </dgm:t>
    </dgm:pt>
    <dgm:pt modelId="{906668CB-021F-435F-A4D4-7C7D3F0ADB19}" type="parTrans" cxnId="{957DBAC9-958F-486D-BB15-EBE0F2EE5AE6}">
      <dgm:prSet/>
      <dgm:spPr/>
      <dgm:t>
        <a:bodyPr/>
        <a:lstStyle/>
        <a:p>
          <a:endParaRPr lang="en-GB"/>
        </a:p>
      </dgm:t>
    </dgm:pt>
    <dgm:pt modelId="{45753724-63DF-452D-9B3A-DF0A8355C5C0}" type="sibTrans" cxnId="{957DBAC9-958F-486D-BB15-EBE0F2EE5AE6}">
      <dgm:prSet/>
      <dgm:spPr/>
      <dgm:t>
        <a:bodyPr/>
        <a:lstStyle/>
        <a:p>
          <a:endParaRPr lang="en-GB"/>
        </a:p>
      </dgm:t>
    </dgm:pt>
    <dgm:pt modelId="{6FE3C8FC-5446-4498-B555-99620E2D28BD}">
      <dgm:prSet phldrT="[Text]"/>
      <dgm:spPr/>
      <dgm:t>
        <a:bodyPr/>
        <a:lstStyle/>
        <a:p>
          <a:r>
            <a:rPr lang="en-GB" dirty="0"/>
            <a:t> Centres will be notified if submissions will exceed this timescale</a:t>
          </a:r>
        </a:p>
      </dgm:t>
    </dgm:pt>
    <dgm:pt modelId="{0975271B-1ACA-48EC-9F89-FB718535C32A}" type="parTrans" cxnId="{86A0D884-EF55-4E1A-AA9F-DD8C092A0F5A}">
      <dgm:prSet/>
      <dgm:spPr/>
      <dgm:t>
        <a:bodyPr/>
        <a:lstStyle/>
        <a:p>
          <a:endParaRPr lang="en-GB"/>
        </a:p>
      </dgm:t>
    </dgm:pt>
    <dgm:pt modelId="{2CA98AD9-A521-4677-9DB4-EB37B68EF0AA}" type="sibTrans" cxnId="{86A0D884-EF55-4E1A-AA9F-DD8C092A0F5A}">
      <dgm:prSet/>
      <dgm:spPr/>
      <dgm:t>
        <a:bodyPr/>
        <a:lstStyle/>
        <a:p>
          <a:endParaRPr lang="en-GB"/>
        </a:p>
      </dgm:t>
    </dgm:pt>
    <dgm:pt modelId="{70456516-0BDF-4C7C-9891-E21FFD37DB99}" type="pres">
      <dgm:prSet presAssocID="{95492833-1655-49B3-BC7A-4A5223CD56AF}" presName="Name0" presStyleCnt="0">
        <dgm:presLayoutVars>
          <dgm:dir/>
          <dgm:animLvl val="lvl"/>
          <dgm:resizeHandles/>
        </dgm:presLayoutVars>
      </dgm:prSet>
      <dgm:spPr/>
      <dgm:t>
        <a:bodyPr/>
        <a:lstStyle/>
        <a:p>
          <a:endParaRPr lang="en-GB"/>
        </a:p>
      </dgm:t>
    </dgm:pt>
    <dgm:pt modelId="{B1EB22A8-3144-4B85-944A-BDB36EB1C762}" type="pres">
      <dgm:prSet presAssocID="{F45A3F68-10AB-4B86-B073-8DDDDEFEC98D}" presName="linNode" presStyleCnt="0"/>
      <dgm:spPr/>
    </dgm:pt>
    <dgm:pt modelId="{A9AF46A1-5295-45C8-B9AA-AA766E260875}" type="pres">
      <dgm:prSet presAssocID="{F45A3F68-10AB-4B86-B073-8DDDDEFEC98D}" presName="parentShp" presStyleLbl="node1" presStyleIdx="0" presStyleCnt="4">
        <dgm:presLayoutVars>
          <dgm:bulletEnabled val="1"/>
        </dgm:presLayoutVars>
      </dgm:prSet>
      <dgm:spPr/>
      <dgm:t>
        <a:bodyPr/>
        <a:lstStyle/>
        <a:p>
          <a:endParaRPr lang="en-GB"/>
        </a:p>
      </dgm:t>
    </dgm:pt>
    <dgm:pt modelId="{F4A617BA-742F-4759-8CF9-4CE34755A883}" type="pres">
      <dgm:prSet presAssocID="{F45A3F68-10AB-4B86-B073-8DDDDEFEC98D}" presName="childShp" presStyleLbl="bgAccFollowNode1" presStyleIdx="0" presStyleCnt="4">
        <dgm:presLayoutVars>
          <dgm:bulletEnabled val="1"/>
        </dgm:presLayoutVars>
      </dgm:prSet>
      <dgm:spPr/>
      <dgm:t>
        <a:bodyPr/>
        <a:lstStyle/>
        <a:p>
          <a:endParaRPr lang="en-GB"/>
        </a:p>
      </dgm:t>
    </dgm:pt>
    <dgm:pt modelId="{CC2743AE-0F12-4156-9172-AEC4CB6BB67A}" type="pres">
      <dgm:prSet presAssocID="{8800E39C-22E9-412D-856D-6F28950A7BC5}" presName="spacing" presStyleCnt="0"/>
      <dgm:spPr/>
    </dgm:pt>
    <dgm:pt modelId="{3BCB6DA7-5580-4AF5-94D0-5583A8A57A5A}" type="pres">
      <dgm:prSet presAssocID="{FE206CBF-2CEA-4AF4-BCA5-329530E7821D}" presName="linNode" presStyleCnt="0"/>
      <dgm:spPr/>
    </dgm:pt>
    <dgm:pt modelId="{6E0D8F65-AD0D-439C-977D-C17318DE2FAB}" type="pres">
      <dgm:prSet presAssocID="{FE206CBF-2CEA-4AF4-BCA5-329530E7821D}" presName="parentShp" presStyleLbl="node1" presStyleIdx="1" presStyleCnt="4">
        <dgm:presLayoutVars>
          <dgm:bulletEnabled val="1"/>
        </dgm:presLayoutVars>
      </dgm:prSet>
      <dgm:spPr/>
      <dgm:t>
        <a:bodyPr/>
        <a:lstStyle/>
        <a:p>
          <a:endParaRPr lang="en-GB"/>
        </a:p>
      </dgm:t>
    </dgm:pt>
    <dgm:pt modelId="{47B6A5CD-FAF1-4E3A-BA76-59C73AD632A4}" type="pres">
      <dgm:prSet presAssocID="{FE206CBF-2CEA-4AF4-BCA5-329530E7821D}" presName="childShp" presStyleLbl="bgAccFollowNode1" presStyleIdx="1" presStyleCnt="4">
        <dgm:presLayoutVars>
          <dgm:bulletEnabled val="1"/>
        </dgm:presLayoutVars>
      </dgm:prSet>
      <dgm:spPr/>
      <dgm:t>
        <a:bodyPr/>
        <a:lstStyle/>
        <a:p>
          <a:endParaRPr lang="en-GB"/>
        </a:p>
      </dgm:t>
    </dgm:pt>
    <dgm:pt modelId="{17AEDA87-A393-40A4-94BB-55EC52AF91B3}" type="pres">
      <dgm:prSet presAssocID="{B2DCD5AF-9D45-43B7-8552-F1FEFFFC3ACD}" presName="spacing" presStyleCnt="0"/>
      <dgm:spPr/>
    </dgm:pt>
    <dgm:pt modelId="{7331B012-87B8-4E5F-BDBB-9547D486BBA7}" type="pres">
      <dgm:prSet presAssocID="{ECCEBBCB-35DA-499E-9687-E413D7DE7504}" presName="linNode" presStyleCnt="0"/>
      <dgm:spPr/>
    </dgm:pt>
    <dgm:pt modelId="{15BE5449-BDE9-4673-85E9-0AE4821BA835}" type="pres">
      <dgm:prSet presAssocID="{ECCEBBCB-35DA-499E-9687-E413D7DE7504}" presName="parentShp" presStyleLbl="node1" presStyleIdx="2" presStyleCnt="4">
        <dgm:presLayoutVars>
          <dgm:bulletEnabled val="1"/>
        </dgm:presLayoutVars>
      </dgm:prSet>
      <dgm:spPr/>
      <dgm:t>
        <a:bodyPr/>
        <a:lstStyle/>
        <a:p>
          <a:endParaRPr lang="en-GB"/>
        </a:p>
      </dgm:t>
    </dgm:pt>
    <dgm:pt modelId="{BCE63596-A52E-4493-A809-B607D5C68679}" type="pres">
      <dgm:prSet presAssocID="{ECCEBBCB-35DA-499E-9687-E413D7DE7504}" presName="childShp" presStyleLbl="bgAccFollowNode1" presStyleIdx="2" presStyleCnt="4">
        <dgm:presLayoutVars>
          <dgm:bulletEnabled val="1"/>
        </dgm:presLayoutVars>
      </dgm:prSet>
      <dgm:spPr/>
      <dgm:t>
        <a:bodyPr/>
        <a:lstStyle/>
        <a:p>
          <a:endParaRPr lang="en-GB"/>
        </a:p>
      </dgm:t>
    </dgm:pt>
    <dgm:pt modelId="{5D16522E-16B7-4AE2-9713-0D9955A5E763}" type="pres">
      <dgm:prSet presAssocID="{90474085-40E8-417B-A93C-7E112A05C84B}" presName="spacing" presStyleCnt="0"/>
      <dgm:spPr/>
    </dgm:pt>
    <dgm:pt modelId="{74DFF3B7-17B7-4338-AA71-EC01D2A3EFDF}" type="pres">
      <dgm:prSet presAssocID="{B4986770-3417-48EF-A372-0B4BCFDA4373}" presName="linNode" presStyleCnt="0"/>
      <dgm:spPr/>
    </dgm:pt>
    <dgm:pt modelId="{E7252EDF-DB54-407B-A338-988F8EB84818}" type="pres">
      <dgm:prSet presAssocID="{B4986770-3417-48EF-A372-0B4BCFDA4373}" presName="parentShp" presStyleLbl="node1" presStyleIdx="3" presStyleCnt="4">
        <dgm:presLayoutVars>
          <dgm:bulletEnabled val="1"/>
        </dgm:presLayoutVars>
      </dgm:prSet>
      <dgm:spPr/>
      <dgm:t>
        <a:bodyPr/>
        <a:lstStyle/>
        <a:p>
          <a:endParaRPr lang="en-GB"/>
        </a:p>
      </dgm:t>
    </dgm:pt>
    <dgm:pt modelId="{10C86D69-007B-4CC6-90EE-DF1BD83E0FFC}" type="pres">
      <dgm:prSet presAssocID="{B4986770-3417-48EF-A372-0B4BCFDA4373}" presName="childShp" presStyleLbl="bgAccFollowNode1" presStyleIdx="3" presStyleCnt="4">
        <dgm:presLayoutVars>
          <dgm:bulletEnabled val="1"/>
        </dgm:presLayoutVars>
      </dgm:prSet>
      <dgm:spPr/>
      <dgm:t>
        <a:bodyPr/>
        <a:lstStyle/>
        <a:p>
          <a:endParaRPr lang="en-GB"/>
        </a:p>
      </dgm:t>
    </dgm:pt>
  </dgm:ptLst>
  <dgm:cxnLst>
    <dgm:cxn modelId="{453C1D26-7402-43A7-8DE5-E3B744C44D6A}" srcId="{B4986770-3417-48EF-A372-0B4BCFDA4373}" destId="{C1FF27A8-739B-47FA-9211-56EC0B828B34}" srcOrd="2" destOrd="0" parTransId="{3A93DD60-5BAE-4DFB-AA7E-0E8A239794EA}" sibTransId="{E393FE84-ABA4-4C0A-9B01-311EAA247CEC}"/>
    <dgm:cxn modelId="{21589A4D-7956-4080-A326-66F08B85B8C3}" type="presOf" srcId="{FE206CBF-2CEA-4AF4-BCA5-329530E7821D}" destId="{6E0D8F65-AD0D-439C-977D-C17318DE2FAB}" srcOrd="0" destOrd="0" presId="urn:microsoft.com/office/officeart/2005/8/layout/vList6"/>
    <dgm:cxn modelId="{EC54AD44-763C-4116-84F4-E20D5FA9BA9D}" srcId="{95492833-1655-49B3-BC7A-4A5223CD56AF}" destId="{B4986770-3417-48EF-A372-0B4BCFDA4373}" srcOrd="3" destOrd="0" parTransId="{255422CD-A0BE-4E47-891E-F9181AE5A88C}" sibTransId="{5C1EDFFC-8CFB-41C8-A8A1-5F82A71F6659}"/>
    <dgm:cxn modelId="{E78EED83-C90A-481E-957B-8326ACE6A1BD}" srcId="{95492833-1655-49B3-BC7A-4A5223CD56AF}" destId="{FE206CBF-2CEA-4AF4-BCA5-329530E7821D}" srcOrd="1" destOrd="0" parTransId="{76B56ABF-D00E-4C16-8F1A-60051120D972}" sibTransId="{B2DCD5AF-9D45-43B7-8552-F1FEFFFC3ACD}"/>
    <dgm:cxn modelId="{7E8E1992-90B0-4352-99D6-E70C3CBD63D2}" type="presOf" srcId="{092650DA-AD66-4488-8E15-FE7D8E94C49A}" destId="{F4A617BA-742F-4759-8CF9-4CE34755A883}" srcOrd="0" destOrd="0" presId="urn:microsoft.com/office/officeart/2005/8/layout/vList6"/>
    <dgm:cxn modelId="{C828F45B-7AF7-49BA-A624-AE3375B2E28E}" srcId="{ECCEBBCB-35DA-499E-9687-E413D7DE7504}" destId="{38C3E9C3-1C81-4642-B2C8-2B16EA589040}" srcOrd="0" destOrd="0" parTransId="{B7449DCD-4B89-45BD-8209-1A61F4BAAB11}" sibTransId="{93FABEC6-FEAC-48C9-8B48-521B62F58206}"/>
    <dgm:cxn modelId="{42560BD3-E1CD-4DAB-A461-61B45E21D183}" srcId="{95492833-1655-49B3-BC7A-4A5223CD56AF}" destId="{ECCEBBCB-35DA-499E-9687-E413D7DE7504}" srcOrd="2" destOrd="0" parTransId="{A984A492-5FA8-4153-89E8-7B303571A291}" sibTransId="{90474085-40E8-417B-A93C-7E112A05C84B}"/>
    <dgm:cxn modelId="{9B7C6C42-7517-42A7-A943-3F6247A9C352}" srcId="{FE206CBF-2CEA-4AF4-BCA5-329530E7821D}" destId="{EA41CA9B-8D06-4563-A2E3-20197296FFE0}" srcOrd="1" destOrd="0" parTransId="{92BB3384-1648-4E97-87E6-B2A1AFD1B4BA}" sibTransId="{E225AE50-4BDD-4FB5-A636-403ADD35558F}"/>
    <dgm:cxn modelId="{21788915-BBFE-43F7-A429-1A6716660D3B}" type="presOf" srcId="{ECCEBBCB-35DA-499E-9687-E413D7DE7504}" destId="{15BE5449-BDE9-4673-85E9-0AE4821BA835}" srcOrd="0" destOrd="0" presId="urn:microsoft.com/office/officeart/2005/8/layout/vList6"/>
    <dgm:cxn modelId="{056306AC-6412-471D-AF81-84F038927EEC}" srcId="{FE206CBF-2CEA-4AF4-BCA5-329530E7821D}" destId="{35B4D2BC-270A-4FAC-85FD-4F47BEF31DA3}" srcOrd="2" destOrd="0" parTransId="{642B026A-2A2C-4C19-84C8-FBB8434EC4B3}" sibTransId="{21AA0D7B-DBAF-48CC-8231-385A4677EFA9}"/>
    <dgm:cxn modelId="{E0B51664-86D0-48C6-B09F-9B16DC17886D}" srcId="{F45A3F68-10AB-4B86-B073-8DDDDEFEC98D}" destId="{DAA96752-7255-4EF0-8D07-6227D0C3B60C}" srcOrd="1" destOrd="0" parTransId="{0022D441-5D06-463C-A770-1669F5F70F91}" sibTransId="{14C792FA-5F13-4650-ADE9-271899003A9C}"/>
    <dgm:cxn modelId="{13D1023B-CDF2-4E8C-B132-94AF1E31C66D}" srcId="{FE206CBF-2CEA-4AF4-BCA5-329530E7821D}" destId="{0EF4E7E3-AD11-4ADC-B2C0-3DB74647428B}" srcOrd="3" destOrd="0" parTransId="{08BDD11E-9502-4625-878A-F0C3EFF3E960}" sibTransId="{52C1EBCA-7345-423C-96F4-9EC798419806}"/>
    <dgm:cxn modelId="{3B80A895-32A7-4ABE-9966-45EFD0954506}" type="presOf" srcId="{C1FF27A8-739B-47FA-9211-56EC0B828B34}" destId="{10C86D69-007B-4CC6-90EE-DF1BD83E0FFC}" srcOrd="0" destOrd="2" presId="urn:microsoft.com/office/officeart/2005/8/layout/vList6"/>
    <dgm:cxn modelId="{957DBAC9-958F-486D-BB15-EBE0F2EE5AE6}" srcId="{ECCEBBCB-35DA-499E-9687-E413D7DE7504}" destId="{96602B4C-BF10-4B88-9DF8-67299580A708}" srcOrd="1" destOrd="0" parTransId="{906668CB-021F-435F-A4D4-7C7D3F0ADB19}" sibTransId="{45753724-63DF-452D-9B3A-DF0A8355C5C0}"/>
    <dgm:cxn modelId="{354F01A1-DB5D-486D-BA19-100675D7EE9C}" type="presOf" srcId="{0EF4E7E3-AD11-4ADC-B2C0-3DB74647428B}" destId="{47B6A5CD-FAF1-4E3A-BA76-59C73AD632A4}" srcOrd="0" destOrd="3" presId="urn:microsoft.com/office/officeart/2005/8/layout/vList6"/>
    <dgm:cxn modelId="{13B9F88C-465D-4E31-BCFE-F29F12710316}" type="presOf" srcId="{EA41CA9B-8D06-4563-A2E3-20197296FFE0}" destId="{47B6A5CD-FAF1-4E3A-BA76-59C73AD632A4}" srcOrd="0" destOrd="1" presId="urn:microsoft.com/office/officeart/2005/8/layout/vList6"/>
    <dgm:cxn modelId="{004742FC-E839-4638-BE27-E5665B46BC30}" type="presOf" srcId="{3F9AD51D-47A8-43F0-B617-E1D0D63B7A94}" destId="{10C86D69-007B-4CC6-90EE-DF1BD83E0FFC}" srcOrd="0" destOrd="0" presId="urn:microsoft.com/office/officeart/2005/8/layout/vList6"/>
    <dgm:cxn modelId="{33987101-33D1-4C2B-AFDE-82598039A8F5}" srcId="{B4986770-3417-48EF-A372-0B4BCFDA4373}" destId="{46C6B49E-27AC-4993-A856-13C0CDF91A7B}" srcOrd="1" destOrd="0" parTransId="{ABB93A34-FD97-4F05-B73A-4AA02A4B2094}" sibTransId="{CD8303A8-A53A-4DAE-9B5E-FF1E53DEB172}"/>
    <dgm:cxn modelId="{0B1B44E5-9A21-4664-B04B-C381AEABE53D}" type="presOf" srcId="{46C6B49E-27AC-4993-A856-13C0CDF91A7B}" destId="{10C86D69-007B-4CC6-90EE-DF1BD83E0FFC}" srcOrd="0" destOrd="1" presId="urn:microsoft.com/office/officeart/2005/8/layout/vList6"/>
    <dgm:cxn modelId="{D6A8B474-03B3-43DE-AD95-5BAF16FB5BFA}" type="presOf" srcId="{6FE3C8FC-5446-4498-B555-99620E2D28BD}" destId="{BCE63596-A52E-4493-A809-B607D5C68679}" srcOrd="0" destOrd="2" presId="urn:microsoft.com/office/officeart/2005/8/layout/vList6"/>
    <dgm:cxn modelId="{D6A6671A-517D-45A9-9F31-0D68151832B7}" type="presOf" srcId="{3AF8FDBD-93C0-49C2-BC6A-A1EFBBCF99BE}" destId="{F4A617BA-742F-4759-8CF9-4CE34755A883}" srcOrd="0" destOrd="2" presId="urn:microsoft.com/office/officeart/2005/8/layout/vList6"/>
    <dgm:cxn modelId="{18175147-AF8D-4CCE-AC5C-9AA7B11E15CD}" srcId="{B4986770-3417-48EF-A372-0B4BCFDA4373}" destId="{3F9AD51D-47A8-43F0-B617-E1D0D63B7A94}" srcOrd="0" destOrd="0" parTransId="{1AF96923-7D9F-45F8-BFB7-2B4CD563A7A5}" sibTransId="{3FB067A5-EDAE-45E2-9A0E-2B005B452D6A}"/>
    <dgm:cxn modelId="{BC0D2ADB-FB25-4223-9DDC-5708EA4EE965}" type="presOf" srcId="{DAA96752-7255-4EF0-8D07-6227D0C3B60C}" destId="{F4A617BA-742F-4759-8CF9-4CE34755A883}" srcOrd="0" destOrd="1" presId="urn:microsoft.com/office/officeart/2005/8/layout/vList6"/>
    <dgm:cxn modelId="{E580C088-6A09-435D-8087-918DA08DBAD8}" type="presOf" srcId="{B4986770-3417-48EF-A372-0B4BCFDA4373}" destId="{E7252EDF-DB54-407B-A338-988F8EB84818}" srcOrd="0" destOrd="0" presId="urn:microsoft.com/office/officeart/2005/8/layout/vList6"/>
    <dgm:cxn modelId="{9B9F869C-D668-4FC2-A7B7-AFE3AEF18C89}" srcId="{FE206CBF-2CEA-4AF4-BCA5-329530E7821D}" destId="{079272AC-8E1E-4876-A2E5-EC942B5DB556}" srcOrd="0" destOrd="0" parTransId="{9E618A7D-4258-4C7F-82B4-D95F8F5BDB70}" sibTransId="{48110D6F-9C44-46C0-B68D-925F6812CC1F}"/>
    <dgm:cxn modelId="{03264044-CD40-4075-938C-AC36347C318D}" type="presOf" srcId="{35B4D2BC-270A-4FAC-85FD-4F47BEF31DA3}" destId="{47B6A5CD-FAF1-4E3A-BA76-59C73AD632A4}" srcOrd="0" destOrd="2" presId="urn:microsoft.com/office/officeart/2005/8/layout/vList6"/>
    <dgm:cxn modelId="{E1AF57CE-22C3-40C6-B630-548F9C61AB4F}" srcId="{F45A3F68-10AB-4B86-B073-8DDDDEFEC98D}" destId="{092650DA-AD66-4488-8E15-FE7D8E94C49A}" srcOrd="0" destOrd="0" parTransId="{2198415B-CFEF-412C-8165-D4F162618B1B}" sibTransId="{464F49B3-88AE-4609-9A4E-7F7A3C55F1EC}"/>
    <dgm:cxn modelId="{419AF34A-5B46-40E8-89B3-62D75DD0B2C9}" type="presOf" srcId="{F45A3F68-10AB-4B86-B073-8DDDDEFEC98D}" destId="{A9AF46A1-5295-45C8-B9AA-AA766E260875}" srcOrd="0" destOrd="0" presId="urn:microsoft.com/office/officeart/2005/8/layout/vList6"/>
    <dgm:cxn modelId="{C2B83ED8-13FB-4B15-8731-A6F0BFF30A06}" srcId="{95492833-1655-49B3-BC7A-4A5223CD56AF}" destId="{F45A3F68-10AB-4B86-B073-8DDDDEFEC98D}" srcOrd="0" destOrd="0" parTransId="{F5EC483E-88B5-4B0C-AB1C-9952619A8FEB}" sibTransId="{8800E39C-22E9-412D-856D-6F28950A7BC5}"/>
    <dgm:cxn modelId="{B376C55E-D51A-4C15-85BE-D8F599D37208}" type="presOf" srcId="{079272AC-8E1E-4876-A2E5-EC942B5DB556}" destId="{47B6A5CD-FAF1-4E3A-BA76-59C73AD632A4}" srcOrd="0" destOrd="0" presId="urn:microsoft.com/office/officeart/2005/8/layout/vList6"/>
    <dgm:cxn modelId="{F46DEC02-F3D3-49DB-A95F-605616B7DF8B}" srcId="{F45A3F68-10AB-4B86-B073-8DDDDEFEC98D}" destId="{3AF8FDBD-93C0-49C2-BC6A-A1EFBBCF99BE}" srcOrd="2" destOrd="0" parTransId="{486331CE-4C1A-4DCD-B770-B2440DA807C2}" sibTransId="{792CC8EC-BAA0-406C-BA04-35C9DC732140}"/>
    <dgm:cxn modelId="{86A0D884-EF55-4E1A-AA9F-DD8C092A0F5A}" srcId="{ECCEBBCB-35DA-499E-9687-E413D7DE7504}" destId="{6FE3C8FC-5446-4498-B555-99620E2D28BD}" srcOrd="2" destOrd="0" parTransId="{0975271B-1ACA-48EC-9F89-FB718535C32A}" sibTransId="{2CA98AD9-A521-4677-9DB4-EB37B68EF0AA}"/>
    <dgm:cxn modelId="{581E7ACF-8744-4ABC-9A2F-F23FD2BD271D}" type="presOf" srcId="{95492833-1655-49B3-BC7A-4A5223CD56AF}" destId="{70456516-0BDF-4C7C-9891-E21FFD37DB99}" srcOrd="0" destOrd="0" presId="urn:microsoft.com/office/officeart/2005/8/layout/vList6"/>
    <dgm:cxn modelId="{0CCD8735-A7EF-4360-AF96-DCC930A5E941}" type="presOf" srcId="{38C3E9C3-1C81-4642-B2C8-2B16EA589040}" destId="{BCE63596-A52E-4493-A809-B607D5C68679}" srcOrd="0" destOrd="0" presId="urn:microsoft.com/office/officeart/2005/8/layout/vList6"/>
    <dgm:cxn modelId="{7365B627-2EF2-4E59-80AD-84A351AB84FB}" type="presOf" srcId="{96602B4C-BF10-4B88-9DF8-67299580A708}" destId="{BCE63596-A52E-4493-A809-B607D5C68679}" srcOrd="0" destOrd="1" presId="urn:microsoft.com/office/officeart/2005/8/layout/vList6"/>
    <dgm:cxn modelId="{BE752AA2-03BC-491E-8A44-4D75C6B239A1}" type="presParOf" srcId="{70456516-0BDF-4C7C-9891-E21FFD37DB99}" destId="{B1EB22A8-3144-4B85-944A-BDB36EB1C762}" srcOrd="0" destOrd="0" presId="urn:microsoft.com/office/officeart/2005/8/layout/vList6"/>
    <dgm:cxn modelId="{6FAFC8C7-2B75-4269-997C-B37BB81A141C}" type="presParOf" srcId="{B1EB22A8-3144-4B85-944A-BDB36EB1C762}" destId="{A9AF46A1-5295-45C8-B9AA-AA766E260875}" srcOrd="0" destOrd="0" presId="urn:microsoft.com/office/officeart/2005/8/layout/vList6"/>
    <dgm:cxn modelId="{922CAAA7-0564-43A8-8EB7-5CB7D3591268}" type="presParOf" srcId="{B1EB22A8-3144-4B85-944A-BDB36EB1C762}" destId="{F4A617BA-742F-4759-8CF9-4CE34755A883}" srcOrd="1" destOrd="0" presId="urn:microsoft.com/office/officeart/2005/8/layout/vList6"/>
    <dgm:cxn modelId="{EDD6379C-8649-44D5-B280-87941494829D}" type="presParOf" srcId="{70456516-0BDF-4C7C-9891-E21FFD37DB99}" destId="{CC2743AE-0F12-4156-9172-AEC4CB6BB67A}" srcOrd="1" destOrd="0" presId="urn:microsoft.com/office/officeart/2005/8/layout/vList6"/>
    <dgm:cxn modelId="{324D6B7F-7FCC-41AD-A4E8-A06274615A9F}" type="presParOf" srcId="{70456516-0BDF-4C7C-9891-E21FFD37DB99}" destId="{3BCB6DA7-5580-4AF5-94D0-5583A8A57A5A}" srcOrd="2" destOrd="0" presId="urn:microsoft.com/office/officeart/2005/8/layout/vList6"/>
    <dgm:cxn modelId="{CA312E16-7903-4D8E-8737-C73E73DF981E}" type="presParOf" srcId="{3BCB6DA7-5580-4AF5-94D0-5583A8A57A5A}" destId="{6E0D8F65-AD0D-439C-977D-C17318DE2FAB}" srcOrd="0" destOrd="0" presId="urn:microsoft.com/office/officeart/2005/8/layout/vList6"/>
    <dgm:cxn modelId="{EF2EBF76-CC44-4289-8E46-4C0B65872DF6}" type="presParOf" srcId="{3BCB6DA7-5580-4AF5-94D0-5583A8A57A5A}" destId="{47B6A5CD-FAF1-4E3A-BA76-59C73AD632A4}" srcOrd="1" destOrd="0" presId="urn:microsoft.com/office/officeart/2005/8/layout/vList6"/>
    <dgm:cxn modelId="{9686D0BC-BD20-47F1-ACD8-FFE5F1A83A5B}" type="presParOf" srcId="{70456516-0BDF-4C7C-9891-E21FFD37DB99}" destId="{17AEDA87-A393-40A4-94BB-55EC52AF91B3}" srcOrd="3" destOrd="0" presId="urn:microsoft.com/office/officeart/2005/8/layout/vList6"/>
    <dgm:cxn modelId="{8F9CF49A-B261-4A46-B020-68427A2028AE}" type="presParOf" srcId="{70456516-0BDF-4C7C-9891-E21FFD37DB99}" destId="{7331B012-87B8-4E5F-BDBB-9547D486BBA7}" srcOrd="4" destOrd="0" presId="urn:microsoft.com/office/officeart/2005/8/layout/vList6"/>
    <dgm:cxn modelId="{B6CF57AA-E6C0-4870-8C76-D8AB121A10AB}" type="presParOf" srcId="{7331B012-87B8-4E5F-BDBB-9547D486BBA7}" destId="{15BE5449-BDE9-4673-85E9-0AE4821BA835}" srcOrd="0" destOrd="0" presId="urn:microsoft.com/office/officeart/2005/8/layout/vList6"/>
    <dgm:cxn modelId="{5AA5DA72-149B-4D6A-9D52-98320EE96B54}" type="presParOf" srcId="{7331B012-87B8-4E5F-BDBB-9547D486BBA7}" destId="{BCE63596-A52E-4493-A809-B607D5C68679}" srcOrd="1" destOrd="0" presId="urn:microsoft.com/office/officeart/2005/8/layout/vList6"/>
    <dgm:cxn modelId="{94D27980-30EE-49F0-A9C2-4310AE3233A7}" type="presParOf" srcId="{70456516-0BDF-4C7C-9891-E21FFD37DB99}" destId="{5D16522E-16B7-4AE2-9713-0D9955A5E763}" srcOrd="5" destOrd="0" presId="urn:microsoft.com/office/officeart/2005/8/layout/vList6"/>
    <dgm:cxn modelId="{3E7A4E26-1137-4343-A062-954020689EAF}" type="presParOf" srcId="{70456516-0BDF-4C7C-9891-E21FFD37DB99}" destId="{74DFF3B7-17B7-4338-AA71-EC01D2A3EFDF}" srcOrd="6" destOrd="0" presId="urn:microsoft.com/office/officeart/2005/8/layout/vList6"/>
    <dgm:cxn modelId="{1901E313-3899-430E-9FB0-97440F2599E0}" type="presParOf" srcId="{74DFF3B7-17B7-4338-AA71-EC01D2A3EFDF}" destId="{E7252EDF-DB54-407B-A338-988F8EB84818}" srcOrd="0" destOrd="0" presId="urn:microsoft.com/office/officeart/2005/8/layout/vList6"/>
    <dgm:cxn modelId="{EAE005FE-C806-4A17-9A44-10AC8832A671}" type="presParOf" srcId="{74DFF3B7-17B7-4338-AA71-EC01D2A3EFDF}" destId="{10C86D69-007B-4CC6-90EE-DF1BD83E0F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87E52995-E9E8-42A2-87AF-4056B3419932}" type="datetimeFigureOut">
              <a:rPr lang="en-GB" smtClean="0"/>
              <a:t>05/05/2021</a:t>
            </a:fld>
            <a:endParaRPr lang="en-GB"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E05E1AE-A804-45BC-8575-4F5C5EB77265}" type="slidenum">
              <a:rPr lang="en-GB" smtClean="0"/>
              <a:t>‹#›</a:t>
            </a:fld>
            <a:endParaRPr lang="en-GB" dirty="0"/>
          </a:p>
        </p:txBody>
      </p:sp>
    </p:spTree>
    <p:extLst>
      <p:ext uri="{BB962C8B-B14F-4D97-AF65-F5344CB8AC3E}">
        <p14:creationId xmlns:p14="http://schemas.microsoft.com/office/powerpoint/2010/main" val="379118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VRQ practical</a:t>
            </a:r>
            <a:r>
              <a:rPr lang="en-GB" baseline="0" dirty="0"/>
              <a:t> task sheets are available and required for each unit in the specific </a:t>
            </a:r>
            <a:r>
              <a:rPr lang="en-GB" baseline="0" dirty="0" err="1"/>
              <a:t>qual</a:t>
            </a:r>
            <a:r>
              <a:rPr lang="en-GB" baseline="0" dirty="0"/>
              <a:t> being undertaken.</a:t>
            </a:r>
          </a:p>
          <a:p>
            <a:r>
              <a:rPr lang="en-GB" baseline="0" dirty="0"/>
              <a:t>All learners MUST ensure their write-ups are detailed – showing relevant skill levels, all sections of the form added to /completed.</a:t>
            </a:r>
          </a:p>
          <a:p>
            <a:r>
              <a:rPr lang="en-GB" baseline="0" dirty="0"/>
              <a:t>What has been found is Practical task sheets part complete by learners, lack in detail, not signed, dated, etc.</a:t>
            </a:r>
          </a:p>
          <a:p>
            <a:r>
              <a:rPr lang="en-GB" baseline="0" dirty="0"/>
              <a:t>We advise feedback is added to support growth and reflective learning.</a:t>
            </a:r>
          </a:p>
          <a:p>
            <a:r>
              <a:rPr lang="en-GB" baseline="0" dirty="0"/>
              <a:t>If practice sessions have been made before a final attempt, them keep these as well.</a:t>
            </a:r>
          </a:p>
          <a:p>
            <a:r>
              <a:rPr lang="en-GB" baseline="0" dirty="0"/>
              <a:t>If images are taken, please include narration on the image and an audit trail to where these are stored etc.</a:t>
            </a:r>
            <a:endParaRPr lang="en-GB" dirty="0"/>
          </a:p>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9</a:t>
            </a:fld>
            <a:endParaRPr lang="en-GB" dirty="0"/>
          </a:p>
        </p:txBody>
      </p:sp>
    </p:spTree>
    <p:extLst>
      <p:ext uri="{BB962C8B-B14F-4D97-AF65-F5344CB8AC3E}">
        <p14:creationId xmlns:p14="http://schemas.microsoft.com/office/powerpoint/2010/main" val="5814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24</a:t>
            </a:fld>
            <a:endParaRPr lang="en-GB" dirty="0"/>
          </a:p>
        </p:txBody>
      </p:sp>
    </p:spTree>
    <p:extLst>
      <p:ext uri="{BB962C8B-B14F-4D97-AF65-F5344CB8AC3E}">
        <p14:creationId xmlns:p14="http://schemas.microsoft.com/office/powerpoint/2010/main" val="44833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25</a:t>
            </a:fld>
            <a:endParaRPr lang="en-GB" dirty="0"/>
          </a:p>
        </p:txBody>
      </p:sp>
    </p:spTree>
    <p:extLst>
      <p:ext uri="{BB962C8B-B14F-4D97-AF65-F5344CB8AC3E}">
        <p14:creationId xmlns:p14="http://schemas.microsoft.com/office/powerpoint/2010/main" val="235191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26</a:t>
            </a:fld>
            <a:endParaRPr lang="en-GB" dirty="0"/>
          </a:p>
        </p:txBody>
      </p:sp>
    </p:spTree>
    <p:extLst>
      <p:ext uri="{BB962C8B-B14F-4D97-AF65-F5344CB8AC3E}">
        <p14:creationId xmlns:p14="http://schemas.microsoft.com/office/powerpoint/2010/main" val="405778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8EC6D8A7-808E-B948-94CB-BE808DFBFD1F}" type="slidenum">
              <a:rPr lang="en-US" smtClean="0"/>
              <a:t>10</a:t>
            </a:fld>
            <a:endParaRPr lang="en-US"/>
          </a:p>
        </p:txBody>
      </p:sp>
    </p:spTree>
    <p:extLst>
      <p:ext uri="{BB962C8B-B14F-4D97-AF65-F5344CB8AC3E}">
        <p14:creationId xmlns:p14="http://schemas.microsoft.com/office/powerpoint/2010/main" val="172249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16</a:t>
            </a:fld>
            <a:endParaRPr lang="en-GB" dirty="0"/>
          </a:p>
        </p:txBody>
      </p:sp>
    </p:spTree>
    <p:extLst>
      <p:ext uri="{BB962C8B-B14F-4D97-AF65-F5344CB8AC3E}">
        <p14:creationId xmlns:p14="http://schemas.microsoft.com/office/powerpoint/2010/main" val="135543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17</a:t>
            </a:fld>
            <a:endParaRPr lang="en-GB" dirty="0"/>
          </a:p>
        </p:txBody>
      </p:sp>
    </p:spTree>
    <p:extLst>
      <p:ext uri="{BB962C8B-B14F-4D97-AF65-F5344CB8AC3E}">
        <p14:creationId xmlns:p14="http://schemas.microsoft.com/office/powerpoint/2010/main" val="211024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18</a:t>
            </a:fld>
            <a:endParaRPr lang="en-GB" dirty="0"/>
          </a:p>
        </p:txBody>
      </p:sp>
    </p:spTree>
    <p:extLst>
      <p:ext uri="{BB962C8B-B14F-4D97-AF65-F5344CB8AC3E}">
        <p14:creationId xmlns:p14="http://schemas.microsoft.com/office/powerpoint/2010/main" val="312909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19</a:t>
            </a:fld>
            <a:endParaRPr lang="en-GB" dirty="0"/>
          </a:p>
        </p:txBody>
      </p:sp>
    </p:spTree>
    <p:extLst>
      <p:ext uri="{BB962C8B-B14F-4D97-AF65-F5344CB8AC3E}">
        <p14:creationId xmlns:p14="http://schemas.microsoft.com/office/powerpoint/2010/main" val="263005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20</a:t>
            </a:fld>
            <a:endParaRPr lang="en-GB" dirty="0"/>
          </a:p>
        </p:txBody>
      </p:sp>
    </p:spTree>
    <p:extLst>
      <p:ext uri="{BB962C8B-B14F-4D97-AF65-F5344CB8AC3E}">
        <p14:creationId xmlns:p14="http://schemas.microsoft.com/office/powerpoint/2010/main" val="237067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22</a:t>
            </a:fld>
            <a:endParaRPr lang="en-GB" dirty="0"/>
          </a:p>
        </p:txBody>
      </p:sp>
    </p:spTree>
    <p:extLst>
      <p:ext uri="{BB962C8B-B14F-4D97-AF65-F5344CB8AC3E}">
        <p14:creationId xmlns:p14="http://schemas.microsoft.com/office/powerpoint/2010/main" val="121152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5E1AE-A804-45BC-8575-4F5C5EB77265}" type="slidenum">
              <a:rPr lang="en-GB" smtClean="0"/>
              <a:t>23</a:t>
            </a:fld>
            <a:endParaRPr lang="en-GB" dirty="0"/>
          </a:p>
        </p:txBody>
      </p:sp>
    </p:spTree>
    <p:extLst>
      <p:ext uri="{BB962C8B-B14F-4D97-AF65-F5344CB8AC3E}">
        <p14:creationId xmlns:p14="http://schemas.microsoft.com/office/powerpoint/2010/main" val="600045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4747DB-59B1-1A43-AF6A-60DD3CB987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spTree>
    <p:extLst>
      <p:ext uri="{BB962C8B-B14F-4D97-AF65-F5344CB8AC3E}">
        <p14:creationId xmlns:p14="http://schemas.microsoft.com/office/powerpoint/2010/main" val="309577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C0DA1B4-7785-0245-B0E4-49FF92B5B73D}"/>
              </a:ext>
            </a:extLst>
          </p:cNvPr>
          <p:cNvSpPr/>
          <p:nvPr userDrawn="1"/>
        </p:nvSpPr>
        <p:spPr>
          <a:xfrm>
            <a:off x="0" y="0"/>
            <a:ext cx="12198096" cy="2072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 xmlns:a16="http://schemas.microsoft.com/office/drawing/2014/main" id="{80573276-0065-5D42-844C-BCE0E1E007F5}"/>
              </a:ext>
            </a:extLst>
          </p:cNvPr>
          <p:cNvSpPr>
            <a:spLocks noGrp="1"/>
          </p:cNvSpPr>
          <p:nvPr>
            <p:ph type="pic" sz="quarter" idx="10" hasCustomPrompt="1"/>
          </p:nvPr>
        </p:nvSpPr>
        <p:spPr>
          <a:xfrm>
            <a:off x="7776595" y="0"/>
            <a:ext cx="4415405" cy="2072083"/>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2">
            <a:extLst>
              <a:ext uri="{FF2B5EF4-FFF2-40B4-BE49-F238E27FC236}">
                <a16:creationId xmlns="" xmlns:a16="http://schemas.microsoft.com/office/drawing/2014/main" id="{3AC49485-9C44-1F4F-A25E-1C87E401B08F}"/>
              </a:ext>
            </a:extLst>
          </p:cNvPr>
          <p:cNvSpPr>
            <a:spLocks noGrp="1"/>
          </p:cNvSpPr>
          <p:nvPr>
            <p:ph type="body" sz="quarter" idx="11" hasCustomPrompt="1"/>
          </p:nvPr>
        </p:nvSpPr>
        <p:spPr>
          <a:xfrm>
            <a:off x="536409" y="1438986"/>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Any questions?</a:t>
            </a:r>
          </a:p>
        </p:txBody>
      </p:sp>
      <p:sp>
        <p:nvSpPr>
          <p:cNvPr id="7" name="Text Placeholder 14">
            <a:extLst>
              <a:ext uri="{FF2B5EF4-FFF2-40B4-BE49-F238E27FC236}">
                <a16:creationId xmlns="" xmlns:a16="http://schemas.microsoft.com/office/drawing/2014/main" id="{F68E6CD6-B16C-0C4C-91D7-50C0C515863F}"/>
              </a:ext>
            </a:extLst>
          </p:cNvPr>
          <p:cNvSpPr>
            <a:spLocks noGrp="1"/>
          </p:cNvSpPr>
          <p:nvPr>
            <p:ph type="body" sz="quarter" idx="12" hasCustomPrompt="1"/>
          </p:nvPr>
        </p:nvSpPr>
        <p:spPr>
          <a:xfrm>
            <a:off x="536409" y="2489460"/>
            <a:ext cx="4689932" cy="3198276"/>
          </a:xfrm>
          <a:prstGeom prst="rect">
            <a:avLst/>
          </a:prstGeom>
        </p:spPr>
        <p:txBody>
          <a:bodyPr/>
          <a:lstStyle>
            <a:lvl1pPr marL="0" indent="0" algn="l">
              <a:lnSpc>
                <a:spcPts val="2320"/>
              </a:lnSpc>
              <a:buNone/>
              <a:defRPr sz="1400" b="0" i="0">
                <a:solidFill>
                  <a:schemeClr val="tx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8" name="Picture 7">
            <a:extLst>
              <a:ext uri="{FF2B5EF4-FFF2-40B4-BE49-F238E27FC236}">
                <a16:creationId xmlns="" xmlns:a16="http://schemas.microsoft.com/office/drawing/2014/main" id="{2CA45C83-B167-7349-8288-542F6FADA2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spTree>
    <p:extLst>
      <p:ext uri="{BB962C8B-B14F-4D97-AF65-F5344CB8AC3E}">
        <p14:creationId xmlns:p14="http://schemas.microsoft.com/office/powerpoint/2010/main" val="112937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layout v2">
    <p:spTree>
      <p:nvGrpSpPr>
        <p:cNvPr id="1" name=""/>
        <p:cNvGrpSpPr/>
        <p:nvPr/>
      </p:nvGrpSpPr>
      <p:grpSpPr>
        <a:xfrm>
          <a:off x="0" y="0"/>
          <a:ext cx="0" cy="0"/>
          <a:chOff x="0" y="0"/>
          <a:chExt cx="0" cy="0"/>
        </a:xfrm>
      </p:grpSpPr>
      <p:sp>
        <p:nvSpPr>
          <p:cNvPr id="3" name="Picture Placeholder 3">
            <a:extLst>
              <a:ext uri="{FF2B5EF4-FFF2-40B4-BE49-F238E27FC236}">
                <a16:creationId xmlns="" xmlns:a16="http://schemas.microsoft.com/office/drawing/2014/main" id="{C231821C-D9BB-1748-9752-BFEC54EF7FA0}"/>
              </a:ext>
            </a:extLst>
          </p:cNvPr>
          <p:cNvSpPr>
            <a:spLocks noGrp="1"/>
          </p:cNvSpPr>
          <p:nvPr>
            <p:ph type="pic" sz="quarter" idx="10" hasCustomPrompt="1"/>
          </p:nvPr>
        </p:nvSpPr>
        <p:spPr>
          <a:xfrm>
            <a:off x="0" y="4082554"/>
            <a:ext cx="12192000" cy="2775446"/>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4" name="Text Placeholder 12">
            <a:extLst>
              <a:ext uri="{FF2B5EF4-FFF2-40B4-BE49-F238E27FC236}">
                <a16:creationId xmlns="" xmlns:a16="http://schemas.microsoft.com/office/drawing/2014/main" id="{757E1D44-573E-A044-852B-C57382997D63}"/>
              </a:ext>
            </a:extLst>
          </p:cNvPr>
          <p:cNvSpPr>
            <a:spLocks noGrp="1"/>
          </p:cNvSpPr>
          <p:nvPr>
            <p:ph type="body" sz="quarter" idx="11" hasCustomPrompt="1"/>
          </p:nvPr>
        </p:nvSpPr>
        <p:spPr>
          <a:xfrm>
            <a:off x="1578356" y="606193"/>
            <a:ext cx="9035288"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5" name="Text Placeholder 14">
            <a:extLst>
              <a:ext uri="{FF2B5EF4-FFF2-40B4-BE49-F238E27FC236}">
                <a16:creationId xmlns="" xmlns:a16="http://schemas.microsoft.com/office/drawing/2014/main" id="{5853E1DA-013C-3046-94C1-038E9CFD0FC3}"/>
              </a:ext>
            </a:extLst>
          </p:cNvPr>
          <p:cNvSpPr>
            <a:spLocks noGrp="1"/>
          </p:cNvSpPr>
          <p:nvPr>
            <p:ph type="body" sz="quarter" idx="12" hasCustomPrompt="1"/>
          </p:nvPr>
        </p:nvSpPr>
        <p:spPr>
          <a:xfrm>
            <a:off x="869950" y="1557181"/>
            <a:ext cx="10452100" cy="1999835"/>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a:p>
            <a:pPr lvl="0"/>
            <a:endParaRPr lang="en-US" dirty="0"/>
          </a:p>
        </p:txBody>
      </p:sp>
      <p:sp>
        <p:nvSpPr>
          <p:cNvPr id="6" name="Rectangle 5">
            <a:extLst>
              <a:ext uri="{FF2B5EF4-FFF2-40B4-BE49-F238E27FC236}">
                <a16:creationId xmlns="" xmlns:a16="http://schemas.microsoft.com/office/drawing/2014/main" id="{5C25DBA8-A4A8-3240-AC63-9593ED8CF11F}"/>
              </a:ext>
            </a:extLst>
          </p:cNvPr>
          <p:cNvSpPr/>
          <p:nvPr userDrawn="1"/>
        </p:nvSpPr>
        <p:spPr>
          <a:xfrm>
            <a:off x="5812536" y="1262408"/>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560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dark 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8DF6690-4D65-0F4C-9BDA-F0AEEB7F0C2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C7A9C41E-7D0A-9648-9192-EB11E9C569CF}"/>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10" name="Text Placeholder 11">
            <a:extLst>
              <a:ext uri="{FF2B5EF4-FFF2-40B4-BE49-F238E27FC236}">
                <a16:creationId xmlns="" xmlns:a16="http://schemas.microsoft.com/office/drawing/2014/main" id="{E12775BE-547E-1E40-B2BE-FBDCD452BB8B}"/>
              </a:ext>
            </a:extLst>
          </p:cNvPr>
          <p:cNvSpPr>
            <a:spLocks noGrp="1"/>
          </p:cNvSpPr>
          <p:nvPr>
            <p:ph type="body" sz="quarter" idx="12" hasCustomPrompt="1"/>
          </p:nvPr>
        </p:nvSpPr>
        <p:spPr>
          <a:xfrm>
            <a:off x="1399007"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1" name="Text Placeholder 11">
            <a:extLst>
              <a:ext uri="{FF2B5EF4-FFF2-40B4-BE49-F238E27FC236}">
                <a16:creationId xmlns="" xmlns:a16="http://schemas.microsoft.com/office/drawing/2014/main" id="{49239D26-DF9B-4446-AC3F-361D646F5DB9}"/>
              </a:ext>
            </a:extLst>
          </p:cNvPr>
          <p:cNvSpPr>
            <a:spLocks noGrp="1"/>
          </p:cNvSpPr>
          <p:nvPr>
            <p:ph type="body" sz="quarter" idx="13" hasCustomPrompt="1"/>
          </p:nvPr>
        </p:nvSpPr>
        <p:spPr>
          <a:xfrm>
            <a:off x="1399007"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2" name="Text Placeholder 11">
            <a:extLst>
              <a:ext uri="{FF2B5EF4-FFF2-40B4-BE49-F238E27FC236}">
                <a16:creationId xmlns="" xmlns:a16="http://schemas.microsoft.com/office/drawing/2014/main" id="{A1E7AB42-322A-A44F-905C-663EA74D0027}"/>
              </a:ext>
            </a:extLst>
          </p:cNvPr>
          <p:cNvSpPr>
            <a:spLocks noGrp="1"/>
          </p:cNvSpPr>
          <p:nvPr>
            <p:ph type="body" sz="quarter" idx="14" hasCustomPrompt="1"/>
          </p:nvPr>
        </p:nvSpPr>
        <p:spPr>
          <a:xfrm>
            <a:off x="4814122"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4" name="Text Placeholder 11">
            <a:extLst>
              <a:ext uri="{FF2B5EF4-FFF2-40B4-BE49-F238E27FC236}">
                <a16:creationId xmlns="" xmlns:a16="http://schemas.microsoft.com/office/drawing/2014/main" id="{52891C47-51B4-294F-9E43-161B91C1ACC3}"/>
              </a:ext>
            </a:extLst>
          </p:cNvPr>
          <p:cNvSpPr>
            <a:spLocks noGrp="1"/>
          </p:cNvSpPr>
          <p:nvPr>
            <p:ph type="body" sz="quarter" idx="16" hasCustomPrompt="1"/>
          </p:nvPr>
        </p:nvSpPr>
        <p:spPr>
          <a:xfrm>
            <a:off x="7874193"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6" name="Text Placeholder 12">
            <a:extLst>
              <a:ext uri="{FF2B5EF4-FFF2-40B4-BE49-F238E27FC236}">
                <a16:creationId xmlns="" xmlns:a16="http://schemas.microsoft.com/office/drawing/2014/main" id="{C11CE3E5-894D-1040-9242-047BFC5790C1}"/>
              </a:ext>
            </a:extLst>
          </p:cNvPr>
          <p:cNvSpPr>
            <a:spLocks noGrp="1"/>
          </p:cNvSpPr>
          <p:nvPr>
            <p:ph type="body" sz="quarter" idx="11" hasCustomPrompt="1"/>
          </p:nvPr>
        </p:nvSpPr>
        <p:spPr>
          <a:xfrm>
            <a:off x="3751034" y="767091"/>
            <a:ext cx="4689932" cy="425450"/>
          </a:xfrm>
          <a:prstGeom prst="rect">
            <a:avLst/>
          </a:prstGeom>
        </p:spPr>
        <p:txBody>
          <a:bodyPr/>
          <a:lstStyle>
            <a:lvl1pPr marL="0" indent="0" algn="ctr">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17" name="Rectangle 16">
            <a:extLst>
              <a:ext uri="{FF2B5EF4-FFF2-40B4-BE49-F238E27FC236}">
                <a16:creationId xmlns="" xmlns:a16="http://schemas.microsoft.com/office/drawing/2014/main" id="{6583C2DA-49AD-D743-8420-CF46CAC6E594}"/>
              </a:ext>
            </a:extLst>
          </p:cNvPr>
          <p:cNvSpPr/>
          <p:nvPr userDrawn="1"/>
        </p:nvSpPr>
        <p:spPr>
          <a:xfrm>
            <a:off x="5812536" y="1408336"/>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1">
            <a:extLst>
              <a:ext uri="{FF2B5EF4-FFF2-40B4-BE49-F238E27FC236}">
                <a16:creationId xmlns="" xmlns:a16="http://schemas.microsoft.com/office/drawing/2014/main" id="{F15DEBAD-7544-7545-932A-F2EED8B8CEC5}"/>
              </a:ext>
            </a:extLst>
          </p:cNvPr>
          <p:cNvSpPr>
            <a:spLocks noGrp="1"/>
          </p:cNvSpPr>
          <p:nvPr>
            <p:ph type="body" sz="quarter" idx="17" hasCustomPrompt="1"/>
          </p:nvPr>
        </p:nvSpPr>
        <p:spPr>
          <a:xfrm>
            <a:off x="4817532"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9" name="Text Placeholder 11">
            <a:extLst>
              <a:ext uri="{FF2B5EF4-FFF2-40B4-BE49-F238E27FC236}">
                <a16:creationId xmlns="" xmlns:a16="http://schemas.microsoft.com/office/drawing/2014/main" id="{666CDED6-6CA2-3941-8DB0-854DB33CA15F}"/>
              </a:ext>
            </a:extLst>
          </p:cNvPr>
          <p:cNvSpPr>
            <a:spLocks noGrp="1"/>
          </p:cNvSpPr>
          <p:nvPr>
            <p:ph type="body" sz="quarter" idx="18" hasCustomPrompt="1"/>
          </p:nvPr>
        </p:nvSpPr>
        <p:spPr>
          <a:xfrm>
            <a:off x="7874192"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20" name="Picture Placeholder 21">
            <a:extLst>
              <a:ext uri="{FF2B5EF4-FFF2-40B4-BE49-F238E27FC236}">
                <a16:creationId xmlns="" xmlns:a16="http://schemas.microsoft.com/office/drawing/2014/main" id="{89197F43-C69B-A143-BAE3-7E5CCFCE5DE0}"/>
              </a:ext>
            </a:extLst>
          </p:cNvPr>
          <p:cNvSpPr>
            <a:spLocks noGrp="1"/>
          </p:cNvSpPr>
          <p:nvPr>
            <p:ph type="pic" sz="quarter" idx="20" hasCustomPrompt="1"/>
          </p:nvPr>
        </p:nvSpPr>
        <p:spPr>
          <a:xfrm>
            <a:off x="1994059"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2" name="Picture Placeholder 21">
            <a:extLst>
              <a:ext uri="{FF2B5EF4-FFF2-40B4-BE49-F238E27FC236}">
                <a16:creationId xmlns="" xmlns:a16="http://schemas.microsoft.com/office/drawing/2014/main" id="{6CEB281A-E070-3B47-B956-E94470BA89E3}"/>
              </a:ext>
            </a:extLst>
          </p:cNvPr>
          <p:cNvSpPr>
            <a:spLocks noGrp="1"/>
          </p:cNvSpPr>
          <p:nvPr>
            <p:ph type="pic" sz="quarter" idx="21" hasCustomPrompt="1"/>
          </p:nvPr>
        </p:nvSpPr>
        <p:spPr>
          <a:xfrm>
            <a:off x="5409175"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4" name="Picture Placeholder 21">
            <a:extLst>
              <a:ext uri="{FF2B5EF4-FFF2-40B4-BE49-F238E27FC236}">
                <a16:creationId xmlns="" xmlns:a16="http://schemas.microsoft.com/office/drawing/2014/main" id="{9822413A-8489-5B4C-BBED-331D634996A0}"/>
              </a:ext>
            </a:extLst>
          </p:cNvPr>
          <p:cNvSpPr>
            <a:spLocks noGrp="1"/>
          </p:cNvSpPr>
          <p:nvPr>
            <p:ph type="pic" sz="quarter" idx="22" hasCustomPrompt="1"/>
          </p:nvPr>
        </p:nvSpPr>
        <p:spPr>
          <a:xfrm>
            <a:off x="8469244"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Tree>
    <p:extLst>
      <p:ext uri="{BB962C8B-B14F-4D97-AF65-F5344CB8AC3E}">
        <p14:creationId xmlns:p14="http://schemas.microsoft.com/office/powerpoint/2010/main" val="283778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al image services">
    <p:spTree>
      <p:nvGrpSpPr>
        <p:cNvPr id="1" name=""/>
        <p:cNvGrpSpPr/>
        <p:nvPr/>
      </p:nvGrpSpPr>
      <p:grpSpPr>
        <a:xfrm>
          <a:off x="0" y="0"/>
          <a:ext cx="0" cy="0"/>
          <a:chOff x="0" y="0"/>
          <a:chExt cx="0" cy="0"/>
        </a:xfrm>
      </p:grpSpPr>
      <p:sp>
        <p:nvSpPr>
          <p:cNvPr id="3" name="Picture Placeholder 3">
            <a:extLst>
              <a:ext uri="{FF2B5EF4-FFF2-40B4-BE49-F238E27FC236}">
                <a16:creationId xmlns="" xmlns:a16="http://schemas.microsoft.com/office/drawing/2014/main" id="{EE89ED4F-D76D-B745-9119-74FC34670CD2}"/>
              </a:ext>
            </a:extLst>
          </p:cNvPr>
          <p:cNvSpPr>
            <a:spLocks noGrp="1"/>
          </p:cNvSpPr>
          <p:nvPr>
            <p:ph type="pic" sz="quarter" idx="10" hasCustomPrompt="1"/>
          </p:nvPr>
        </p:nvSpPr>
        <p:spPr>
          <a:xfrm>
            <a:off x="0" y="-1"/>
            <a:ext cx="6096000" cy="3429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Picture Placeholder 3">
            <a:extLst>
              <a:ext uri="{FF2B5EF4-FFF2-40B4-BE49-F238E27FC236}">
                <a16:creationId xmlns="" xmlns:a16="http://schemas.microsoft.com/office/drawing/2014/main" id="{5C4077D3-0A10-4548-86FA-0ED0FFB473EA}"/>
              </a:ext>
            </a:extLst>
          </p:cNvPr>
          <p:cNvSpPr>
            <a:spLocks noGrp="1"/>
          </p:cNvSpPr>
          <p:nvPr>
            <p:ph type="pic" sz="quarter" idx="15" hasCustomPrompt="1"/>
          </p:nvPr>
        </p:nvSpPr>
        <p:spPr>
          <a:xfrm>
            <a:off x="6096000" y="3445932"/>
            <a:ext cx="6096000" cy="3429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9" name="Text Placeholder 12">
            <a:extLst>
              <a:ext uri="{FF2B5EF4-FFF2-40B4-BE49-F238E27FC236}">
                <a16:creationId xmlns="" xmlns:a16="http://schemas.microsoft.com/office/drawing/2014/main" id="{758BB567-3F0A-294D-A359-82A78F127826}"/>
              </a:ext>
            </a:extLst>
          </p:cNvPr>
          <p:cNvSpPr>
            <a:spLocks noGrp="1"/>
          </p:cNvSpPr>
          <p:nvPr>
            <p:ph type="body" sz="quarter" idx="16" hasCustomPrompt="1"/>
          </p:nvPr>
        </p:nvSpPr>
        <p:spPr>
          <a:xfrm>
            <a:off x="6613314" y="676581"/>
            <a:ext cx="4993640" cy="425450"/>
          </a:xfrm>
          <a:prstGeom prst="rect">
            <a:avLst/>
          </a:prstGeom>
        </p:spPr>
        <p:txBody>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Service 1</a:t>
            </a:r>
          </a:p>
        </p:txBody>
      </p:sp>
      <p:sp>
        <p:nvSpPr>
          <p:cNvPr id="10" name="Rectangle 9">
            <a:extLst>
              <a:ext uri="{FF2B5EF4-FFF2-40B4-BE49-F238E27FC236}">
                <a16:creationId xmlns="" xmlns:a16="http://schemas.microsoft.com/office/drawing/2014/main" id="{C7FCE27E-C837-5C45-9443-9E1855615B12}"/>
              </a:ext>
            </a:extLst>
          </p:cNvPr>
          <p:cNvSpPr/>
          <p:nvPr userDrawn="1"/>
        </p:nvSpPr>
        <p:spPr>
          <a:xfrm>
            <a:off x="8826670" y="1181242"/>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4">
            <a:extLst>
              <a:ext uri="{FF2B5EF4-FFF2-40B4-BE49-F238E27FC236}">
                <a16:creationId xmlns="" xmlns:a16="http://schemas.microsoft.com/office/drawing/2014/main" id="{0A8CF437-4733-8143-99B6-396E34097BEF}"/>
              </a:ext>
            </a:extLst>
          </p:cNvPr>
          <p:cNvSpPr>
            <a:spLocks noGrp="1"/>
          </p:cNvSpPr>
          <p:nvPr>
            <p:ph type="body" sz="quarter" idx="17" hasCustomPrompt="1"/>
          </p:nvPr>
        </p:nvSpPr>
        <p:spPr>
          <a:xfrm>
            <a:off x="6497903" y="1490829"/>
            <a:ext cx="5224462" cy="1186018"/>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
        <p:nvSpPr>
          <p:cNvPr id="12" name="Text Placeholder 12">
            <a:extLst>
              <a:ext uri="{FF2B5EF4-FFF2-40B4-BE49-F238E27FC236}">
                <a16:creationId xmlns="" xmlns:a16="http://schemas.microsoft.com/office/drawing/2014/main" id="{490B6FB0-13C9-CF43-B41D-7BE496CA15A8}"/>
              </a:ext>
            </a:extLst>
          </p:cNvPr>
          <p:cNvSpPr>
            <a:spLocks noGrp="1"/>
          </p:cNvSpPr>
          <p:nvPr>
            <p:ph type="body" sz="quarter" idx="18" hasCustomPrompt="1"/>
          </p:nvPr>
        </p:nvSpPr>
        <p:spPr>
          <a:xfrm>
            <a:off x="572082" y="4249512"/>
            <a:ext cx="4993640" cy="425450"/>
          </a:xfrm>
          <a:prstGeom prst="rect">
            <a:avLst/>
          </a:prstGeom>
        </p:spPr>
        <p:txBody>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Service 1</a:t>
            </a:r>
          </a:p>
        </p:txBody>
      </p:sp>
      <p:sp>
        <p:nvSpPr>
          <p:cNvPr id="13" name="Rectangle 12">
            <a:extLst>
              <a:ext uri="{FF2B5EF4-FFF2-40B4-BE49-F238E27FC236}">
                <a16:creationId xmlns="" xmlns:a16="http://schemas.microsoft.com/office/drawing/2014/main" id="{21D9ADAD-5E34-254D-A9F6-5AD804FB2B66}"/>
              </a:ext>
            </a:extLst>
          </p:cNvPr>
          <p:cNvSpPr/>
          <p:nvPr userDrawn="1"/>
        </p:nvSpPr>
        <p:spPr>
          <a:xfrm>
            <a:off x="2785438" y="4754173"/>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4">
            <a:extLst>
              <a:ext uri="{FF2B5EF4-FFF2-40B4-BE49-F238E27FC236}">
                <a16:creationId xmlns="" xmlns:a16="http://schemas.microsoft.com/office/drawing/2014/main" id="{ECC9AFDF-5CF6-994C-B53E-E51E309A6FFE}"/>
              </a:ext>
            </a:extLst>
          </p:cNvPr>
          <p:cNvSpPr>
            <a:spLocks noGrp="1"/>
          </p:cNvSpPr>
          <p:nvPr>
            <p:ph type="body" sz="quarter" idx="19" hasCustomPrompt="1"/>
          </p:nvPr>
        </p:nvSpPr>
        <p:spPr>
          <a:xfrm>
            <a:off x="456671" y="5063760"/>
            <a:ext cx="5224462" cy="1186018"/>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21148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laceholder">
    <p:spTree>
      <p:nvGrpSpPr>
        <p:cNvPr id="1" name=""/>
        <p:cNvGrpSpPr/>
        <p:nvPr/>
      </p:nvGrpSpPr>
      <p:grpSpPr>
        <a:xfrm>
          <a:off x="0" y="0"/>
          <a:ext cx="0" cy="0"/>
          <a:chOff x="0" y="0"/>
          <a:chExt cx="0" cy="0"/>
        </a:xfrm>
      </p:grpSpPr>
      <p:sp>
        <p:nvSpPr>
          <p:cNvPr id="6" name="Text Placeholder 14">
            <a:extLst>
              <a:ext uri="{FF2B5EF4-FFF2-40B4-BE49-F238E27FC236}">
                <a16:creationId xmlns="" xmlns:a16="http://schemas.microsoft.com/office/drawing/2014/main" id="{87ED39F6-8B43-4F4A-8EEB-0868781CC2CC}"/>
              </a:ext>
            </a:extLst>
          </p:cNvPr>
          <p:cNvSpPr>
            <a:spLocks noGrp="1"/>
          </p:cNvSpPr>
          <p:nvPr>
            <p:ph type="body" sz="quarter" idx="12" hasCustomPrompt="1"/>
          </p:nvPr>
        </p:nvSpPr>
        <p:spPr>
          <a:xfrm>
            <a:off x="6626395" y="2460882"/>
            <a:ext cx="4734823" cy="2232500"/>
          </a:xfrm>
          <a:prstGeom prst="rect">
            <a:avLst/>
          </a:prstGeom>
        </p:spPr>
        <p:txBody>
          <a:bodyPr/>
          <a:lstStyle>
            <a:lvl1pPr marL="0" marR="0" indent="0" algn="l" defTabSz="914400" rtl="0" eaLnBrk="1" fontAlgn="auto" latinLnBrk="0" hangingPunct="1">
              <a:lnSpc>
                <a:spcPts val="2320"/>
              </a:lnSpc>
              <a:spcBef>
                <a:spcPts val="1000"/>
              </a:spcBef>
              <a:spcAft>
                <a:spcPts val="0"/>
              </a:spcAft>
              <a:buClrTx/>
              <a:buSzTx/>
              <a:buFont typeface="Arial" panose="020B0604020202020204" pitchFamily="34" charset="0"/>
              <a:buNone/>
              <a:tabLst/>
              <a:defRPr sz="1400" b="0" i="0">
                <a:solidFill>
                  <a:schemeClr val="tx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a:t>
            </a:r>
          </a:p>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sp>
        <p:nvSpPr>
          <p:cNvPr id="7" name="Text Placeholder 12">
            <a:extLst>
              <a:ext uri="{FF2B5EF4-FFF2-40B4-BE49-F238E27FC236}">
                <a16:creationId xmlns="" xmlns:a16="http://schemas.microsoft.com/office/drawing/2014/main" id="{778270BE-3B17-8446-B017-B82DA9F8BB98}"/>
              </a:ext>
            </a:extLst>
          </p:cNvPr>
          <p:cNvSpPr>
            <a:spLocks noGrp="1"/>
          </p:cNvSpPr>
          <p:nvPr>
            <p:ph type="body" sz="quarter" idx="11" hasCustomPrompt="1"/>
          </p:nvPr>
        </p:nvSpPr>
        <p:spPr>
          <a:xfrm>
            <a:off x="1578356" y="606193"/>
            <a:ext cx="9035288"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Smart Charts</a:t>
            </a:r>
          </a:p>
        </p:txBody>
      </p:sp>
      <p:sp>
        <p:nvSpPr>
          <p:cNvPr id="8" name="Rectangle 7">
            <a:extLst>
              <a:ext uri="{FF2B5EF4-FFF2-40B4-BE49-F238E27FC236}">
                <a16:creationId xmlns="" xmlns:a16="http://schemas.microsoft.com/office/drawing/2014/main" id="{BC622A85-3146-8F4B-9602-727D37CA828D}"/>
              </a:ext>
            </a:extLst>
          </p:cNvPr>
          <p:cNvSpPr/>
          <p:nvPr userDrawn="1"/>
        </p:nvSpPr>
        <p:spPr>
          <a:xfrm>
            <a:off x="5812536" y="1262408"/>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art Placeholder 2">
            <a:extLst>
              <a:ext uri="{FF2B5EF4-FFF2-40B4-BE49-F238E27FC236}">
                <a16:creationId xmlns="" xmlns:a16="http://schemas.microsoft.com/office/drawing/2014/main" id="{5565FF51-3497-EB46-85BE-F293342169C3}"/>
              </a:ext>
            </a:extLst>
          </p:cNvPr>
          <p:cNvSpPr>
            <a:spLocks noGrp="1"/>
          </p:cNvSpPr>
          <p:nvPr>
            <p:ph type="chart" sz="quarter" idx="13" hasCustomPrompt="1"/>
          </p:nvPr>
        </p:nvSpPr>
        <p:spPr>
          <a:xfrm>
            <a:off x="515938" y="1666875"/>
            <a:ext cx="5580062" cy="4094163"/>
          </a:xfrm>
          <a:prstGeom prst="rect">
            <a:avLst/>
          </a:prstGeom>
        </p:spPr>
        <p:txBody>
          <a:bodyPr/>
          <a:lstStyle>
            <a:lvl1pPr marL="0" indent="0" algn="ctr">
              <a:buFont typeface="Arial" panose="020B0604020202020204" pitchFamily="34" charset="0"/>
              <a:buNone/>
              <a:defRPr sz="2000"/>
            </a:lvl1pPr>
          </a:lstStyle>
          <a:p>
            <a:r>
              <a:rPr lang="en-US" dirty="0"/>
              <a:t>Chart Placeholder</a:t>
            </a:r>
          </a:p>
        </p:txBody>
      </p:sp>
      <p:pic>
        <p:nvPicPr>
          <p:cNvPr id="10" name="Picture 9">
            <a:extLst>
              <a:ext uri="{FF2B5EF4-FFF2-40B4-BE49-F238E27FC236}">
                <a16:creationId xmlns="" xmlns:a16="http://schemas.microsoft.com/office/drawing/2014/main" id="{B272F8C6-C2B4-5340-8CB6-E51E0D11BF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spTree>
    <p:extLst>
      <p:ext uri="{BB962C8B-B14F-4D97-AF65-F5344CB8AC3E}">
        <p14:creationId xmlns:p14="http://schemas.microsoft.com/office/powerpoint/2010/main" val="256401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3" name="Text Placeholder 12">
            <a:extLst>
              <a:ext uri="{FF2B5EF4-FFF2-40B4-BE49-F238E27FC236}">
                <a16:creationId xmlns="" xmlns:a16="http://schemas.microsoft.com/office/drawing/2014/main" id="{4C612061-A96C-BE48-BC8E-81CD5A376853}"/>
              </a:ext>
            </a:extLst>
          </p:cNvPr>
          <p:cNvSpPr>
            <a:spLocks noGrp="1"/>
          </p:cNvSpPr>
          <p:nvPr>
            <p:ph type="body" sz="quarter" idx="11" hasCustomPrompt="1"/>
          </p:nvPr>
        </p:nvSpPr>
        <p:spPr>
          <a:xfrm>
            <a:off x="515938" y="2391700"/>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4" name="Text Placeholder 14">
            <a:extLst>
              <a:ext uri="{FF2B5EF4-FFF2-40B4-BE49-F238E27FC236}">
                <a16:creationId xmlns="" xmlns:a16="http://schemas.microsoft.com/office/drawing/2014/main" id="{19FE3800-3B02-4448-B834-CFC0DED30AF2}"/>
              </a:ext>
            </a:extLst>
          </p:cNvPr>
          <p:cNvSpPr>
            <a:spLocks noGrp="1"/>
          </p:cNvSpPr>
          <p:nvPr>
            <p:ph type="body" sz="quarter" idx="12" hasCustomPrompt="1"/>
          </p:nvPr>
        </p:nvSpPr>
        <p:spPr>
          <a:xfrm>
            <a:off x="515938" y="3050080"/>
            <a:ext cx="4993640" cy="1251837"/>
          </a:xfrm>
          <a:prstGeom prst="rect">
            <a:avLst/>
          </a:prstGeom>
        </p:spPr>
        <p:txBody>
          <a:bodyPr/>
          <a:lstStyle>
            <a:lvl1pPr marL="0" indent="0">
              <a:lnSpc>
                <a:spcPts val="2320"/>
              </a:lnSpc>
              <a:buNone/>
              <a:defRPr sz="14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5" name="Picture 4">
            <a:extLst>
              <a:ext uri="{FF2B5EF4-FFF2-40B4-BE49-F238E27FC236}">
                <a16:creationId xmlns="" xmlns:a16="http://schemas.microsoft.com/office/drawing/2014/main" id="{A4F2242F-7A15-BB43-A998-8638289AD5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pic>
        <p:nvPicPr>
          <p:cNvPr id="7" name="Picture 6">
            <a:extLst>
              <a:ext uri="{FF2B5EF4-FFF2-40B4-BE49-F238E27FC236}">
                <a16:creationId xmlns="" xmlns:a16="http://schemas.microsoft.com/office/drawing/2014/main" id="{FA4774D3-7168-9347-A315-5C598C7EC7CB}"/>
              </a:ext>
            </a:extLst>
          </p:cNvPr>
          <p:cNvPicPr>
            <a:picLocks noChangeAspect="1"/>
          </p:cNvPicPr>
          <p:nvPr userDrawn="1"/>
        </p:nvPicPr>
        <p:blipFill>
          <a:blip r:embed="rId3"/>
          <a:stretch>
            <a:fillRect/>
          </a:stretch>
        </p:blipFill>
        <p:spPr>
          <a:xfrm>
            <a:off x="5152369" y="875907"/>
            <a:ext cx="7197426" cy="5446052"/>
          </a:xfrm>
          <a:prstGeom prst="rect">
            <a:avLst/>
          </a:prstGeom>
        </p:spPr>
      </p:pic>
      <p:sp>
        <p:nvSpPr>
          <p:cNvPr id="9" name="Picture Placeholder 8">
            <a:extLst>
              <a:ext uri="{FF2B5EF4-FFF2-40B4-BE49-F238E27FC236}">
                <a16:creationId xmlns="" xmlns:a16="http://schemas.microsoft.com/office/drawing/2014/main" id="{ADCCE062-F419-6045-937E-E7F998B4D1C6}"/>
              </a:ext>
            </a:extLst>
          </p:cNvPr>
          <p:cNvSpPr>
            <a:spLocks noGrp="1"/>
          </p:cNvSpPr>
          <p:nvPr>
            <p:ph type="pic" sz="quarter" idx="13" hasCustomPrompt="1"/>
          </p:nvPr>
        </p:nvSpPr>
        <p:spPr>
          <a:xfrm>
            <a:off x="6546850" y="1974850"/>
            <a:ext cx="4433888" cy="2782888"/>
          </a:xfrm>
          <a:prstGeom prst="rect">
            <a:avLst/>
          </a:prstGeom>
        </p:spPr>
        <p:txBody>
          <a:bodyPr/>
          <a:lstStyle>
            <a:lvl1pPr marL="0" indent="0" algn="ctr">
              <a:buNone/>
              <a:defRPr sz="2000"/>
            </a:lvl1pPr>
          </a:lstStyle>
          <a:p>
            <a:r>
              <a:rPr lang="en-US" dirty="0"/>
              <a:t>Drop a screenshot in here</a:t>
            </a:r>
          </a:p>
        </p:txBody>
      </p:sp>
    </p:spTree>
    <p:extLst>
      <p:ext uri="{BB962C8B-B14F-4D97-AF65-F5344CB8AC3E}">
        <p14:creationId xmlns:p14="http://schemas.microsoft.com/office/powerpoint/2010/main" val="150719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D90ABE8-C0A2-7A4D-8B68-70DCB73F62F7}"/>
              </a:ext>
            </a:extLst>
          </p:cNvPr>
          <p:cNvPicPr>
            <a:picLocks noChangeAspect="1"/>
          </p:cNvPicPr>
          <p:nvPr userDrawn="1"/>
        </p:nvPicPr>
        <p:blipFill>
          <a:blip r:embed="rId2">
            <a:alphaModFix amt="35000"/>
          </a:blip>
          <a:stretch>
            <a:fillRect/>
          </a:stretch>
        </p:blipFill>
        <p:spPr>
          <a:xfrm>
            <a:off x="0" y="0"/>
            <a:ext cx="12191999" cy="6857999"/>
          </a:xfrm>
          <a:prstGeom prst="rect">
            <a:avLst/>
          </a:prstGeom>
        </p:spPr>
      </p:pic>
      <p:sp>
        <p:nvSpPr>
          <p:cNvPr id="4" name="Rectangle 6">
            <a:extLst>
              <a:ext uri="{FF2B5EF4-FFF2-40B4-BE49-F238E27FC236}">
                <a16:creationId xmlns="" xmlns:a16="http://schemas.microsoft.com/office/drawing/2014/main" id="{10EF0863-A3C5-8642-A01D-0934CE745BE2}"/>
              </a:ext>
            </a:extLst>
          </p:cNvPr>
          <p:cNvSpPr/>
          <p:nvPr userDrawn="1"/>
        </p:nvSpPr>
        <p:spPr>
          <a:xfrm>
            <a:off x="2" y="0"/>
            <a:ext cx="9236764" cy="6871252"/>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 name="connsiteX0" fmla="*/ 0 w 6109398"/>
              <a:gd name="connsiteY0" fmla="*/ 0 h 6871252"/>
              <a:gd name="connsiteX1" fmla="*/ 6109398 w 6109398"/>
              <a:gd name="connsiteY1" fmla="*/ 10048 h 6871252"/>
              <a:gd name="connsiteX2" fmla="*/ 1171404 w 6109398"/>
              <a:gd name="connsiteY2" fmla="*/ 6871252 h 6871252"/>
              <a:gd name="connsiteX3" fmla="*/ 0 w 6109398"/>
              <a:gd name="connsiteY3" fmla="*/ 6858000 h 6871252"/>
              <a:gd name="connsiteX4" fmla="*/ 0 w 6109398"/>
              <a:gd name="connsiteY4" fmla="*/ 0 h 68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71252">
                <a:moveTo>
                  <a:pt x="0" y="0"/>
                </a:moveTo>
                <a:lnTo>
                  <a:pt x="6109398" y="10048"/>
                </a:lnTo>
                <a:lnTo>
                  <a:pt x="1171404" y="6871252"/>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7859BA6C-B87B-E841-B30B-60E7A762051E}"/>
              </a:ext>
            </a:extLst>
          </p:cNvPr>
          <p:cNvPicPr>
            <a:picLocks noChangeAspect="1"/>
          </p:cNvPicPr>
          <p:nvPr userDrawn="1"/>
        </p:nvPicPr>
        <p:blipFill>
          <a:blip r:embed="rId3"/>
          <a:stretch>
            <a:fillRect/>
          </a:stretch>
        </p:blipFill>
        <p:spPr>
          <a:xfrm>
            <a:off x="4944355" y="5778461"/>
            <a:ext cx="2303290" cy="653461"/>
          </a:xfrm>
          <a:prstGeom prst="rect">
            <a:avLst/>
          </a:prstGeom>
        </p:spPr>
      </p:pic>
    </p:spTree>
    <p:extLst>
      <p:ext uri="{BB962C8B-B14F-4D97-AF65-F5344CB8AC3E}">
        <p14:creationId xmlns:p14="http://schemas.microsoft.com/office/powerpoint/2010/main" val="3849783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age (Imag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FEA56728-8CB7-E34A-9580-838168CBE190}"/>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206001106"/>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C6150B-182E-9C45-B14C-4FB1E2B3710F}"/>
              </a:ext>
            </a:extLst>
          </p:cNvPr>
          <p:cNvPicPr>
            <a:picLocks noChangeAspect="1"/>
          </p:cNvPicPr>
          <p:nvPr userDrawn="1"/>
        </p:nvPicPr>
        <p:blipFill>
          <a:blip r:embed="rId2"/>
          <a:srcRect/>
          <a:stretch/>
        </p:blipFill>
        <p:spPr>
          <a:xfrm>
            <a:off x="370848" y="5954311"/>
            <a:ext cx="1894673" cy="543689"/>
          </a:xfrm>
          <a:prstGeom prst="rect">
            <a:avLst/>
          </a:prstGeom>
        </p:spPr>
      </p:pic>
      <p:sp>
        <p:nvSpPr>
          <p:cNvPr id="6" name="Text Placeholder 12">
            <a:extLst>
              <a:ext uri="{FF2B5EF4-FFF2-40B4-BE49-F238E27FC236}">
                <a16:creationId xmlns="" xmlns:a16="http://schemas.microsoft.com/office/drawing/2014/main"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 xmlns:a16="http://schemas.microsoft.com/office/drawing/2014/main"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290926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blue with logo">
  <p:cSld name="Blank blue with logo">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940714" y="1695712"/>
            <a:ext cx="4993640" cy="425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2"/>
          </p:nvPr>
        </p:nvSpPr>
        <p:spPr>
          <a:xfrm>
            <a:off x="940714" y="2367633"/>
            <a:ext cx="4993640" cy="12562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3"/>
          </p:nvPr>
        </p:nvSpPr>
        <p:spPr>
          <a:xfrm>
            <a:off x="940714" y="3836634"/>
            <a:ext cx="4993640" cy="812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000"/>
              </a:spcBef>
              <a:spcAft>
                <a:spcPts val="0"/>
              </a:spcAft>
              <a:buClr>
                <a:schemeClr val="accent2"/>
              </a:buClr>
              <a:buSzPts val="1100"/>
              <a:buFont typeface="Noto Sans Symbols"/>
              <a:buNone/>
              <a:defRPr sz="11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3582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C6150B-182E-9C45-B14C-4FB1E2B3710F}"/>
              </a:ext>
            </a:extLst>
          </p:cNvPr>
          <p:cNvPicPr>
            <a:picLocks noChangeAspect="1"/>
          </p:cNvPicPr>
          <p:nvPr userDrawn="1"/>
        </p:nvPicPr>
        <p:blipFill>
          <a:blip r:embed="rId2"/>
          <a:stretch>
            <a:fillRect/>
          </a:stretch>
        </p:blipFill>
        <p:spPr>
          <a:xfrm>
            <a:off x="360000" y="5954311"/>
            <a:ext cx="1916369" cy="543689"/>
          </a:xfrm>
          <a:prstGeom prst="rect">
            <a:avLst/>
          </a:prstGeom>
        </p:spPr>
      </p:pic>
    </p:spTree>
    <p:extLst>
      <p:ext uri="{BB962C8B-B14F-4D97-AF65-F5344CB8AC3E}">
        <p14:creationId xmlns:p14="http://schemas.microsoft.com/office/powerpoint/2010/main" val="104570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 (Image 6)">
  <p:cSld name="Title Page (Image 6)">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1"/>
          <p:cNvSpPr/>
          <p:nvPr/>
        </p:nvSpPr>
        <p:spPr>
          <a:xfrm>
            <a:off x="0" y="0"/>
            <a:ext cx="9896031" cy="6858000"/>
          </a:xfrm>
          <a:prstGeom prst="rect">
            <a:avLst/>
          </a:prstGeom>
          <a:gradFill>
            <a:gsLst>
              <a:gs pos="0">
                <a:schemeClr val="dk1"/>
              </a:gs>
              <a:gs pos="49000">
                <a:srgbClr val="004051">
                  <a:alpha val="58823"/>
                </a:srgbClr>
              </a:gs>
              <a:gs pos="100000">
                <a:srgbClr val="004051">
                  <a:alpha val="0"/>
                </a:srgbClr>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74" name="Google Shape;74;p11"/>
          <p:cNvSpPr txBox="1">
            <a:spLocks noGrp="1"/>
          </p:cNvSpPr>
          <p:nvPr>
            <p:ph type="body" idx="1"/>
          </p:nvPr>
        </p:nvSpPr>
        <p:spPr>
          <a:xfrm>
            <a:off x="515939" y="3040186"/>
            <a:ext cx="5124210" cy="1231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10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body" idx="2"/>
          </p:nvPr>
        </p:nvSpPr>
        <p:spPr>
          <a:xfrm>
            <a:off x="515938" y="2560107"/>
            <a:ext cx="5124211" cy="47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5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body" idx="3"/>
          </p:nvPr>
        </p:nvSpPr>
        <p:spPr>
          <a:xfrm>
            <a:off x="515938" y="6174223"/>
            <a:ext cx="4333875" cy="6753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7" name="Google Shape;77;p11"/>
          <p:cNvPicPr preferRelativeResize="0"/>
          <p:nvPr/>
        </p:nvPicPr>
        <p:blipFill rotWithShape="1">
          <a:blip r:embed="rId3">
            <a:alphaModFix/>
          </a:blip>
          <a:srcRect/>
          <a:stretch/>
        </p:blipFill>
        <p:spPr>
          <a:xfrm>
            <a:off x="515939" y="767880"/>
            <a:ext cx="2672324" cy="758160"/>
          </a:xfrm>
          <a:prstGeom prst="rect">
            <a:avLst/>
          </a:prstGeom>
          <a:noFill/>
          <a:ln>
            <a:noFill/>
          </a:ln>
        </p:spPr>
      </p:pic>
    </p:spTree>
    <p:extLst>
      <p:ext uri="{BB962C8B-B14F-4D97-AF65-F5344CB8AC3E}">
        <p14:creationId xmlns:p14="http://schemas.microsoft.com/office/powerpoint/2010/main" val="82782982"/>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hite with logo">
  <p:cSld name="Blank white with logo">
    <p:spTree>
      <p:nvGrpSpPr>
        <p:cNvPr id="1" name="Shape 78"/>
        <p:cNvGrpSpPr/>
        <p:nvPr/>
      </p:nvGrpSpPr>
      <p:grpSpPr>
        <a:xfrm>
          <a:off x="0" y="0"/>
          <a:ext cx="0" cy="0"/>
          <a:chOff x="0" y="0"/>
          <a:chExt cx="0" cy="0"/>
        </a:xfrm>
      </p:grpSpPr>
      <p:sp>
        <p:nvSpPr>
          <p:cNvPr id="79" name="Google Shape;79;p12"/>
          <p:cNvSpPr txBox="1">
            <a:spLocks noGrp="1"/>
          </p:cNvSpPr>
          <p:nvPr>
            <p:ph type="body" idx="1"/>
          </p:nvPr>
        </p:nvSpPr>
        <p:spPr>
          <a:xfrm>
            <a:off x="940714" y="1695712"/>
            <a:ext cx="4993640" cy="425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body" idx="2"/>
          </p:nvPr>
        </p:nvSpPr>
        <p:spPr>
          <a:xfrm>
            <a:off x="940714" y="2367633"/>
            <a:ext cx="4993640" cy="12562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1" name="Google Shape;81;p12"/>
          <p:cNvPicPr preferRelativeResize="0"/>
          <p:nvPr/>
        </p:nvPicPr>
        <p:blipFill rotWithShape="1">
          <a:blip r:embed="rId2">
            <a:alphaModFix/>
          </a:blip>
          <a:srcRect/>
          <a:stretch/>
        </p:blipFill>
        <p:spPr>
          <a:xfrm>
            <a:off x="351147" y="5947208"/>
            <a:ext cx="1941406" cy="550792"/>
          </a:xfrm>
          <a:prstGeom prst="rect">
            <a:avLst/>
          </a:prstGeom>
          <a:noFill/>
          <a:ln>
            <a:noFill/>
          </a:ln>
        </p:spPr>
      </p:pic>
      <p:sp>
        <p:nvSpPr>
          <p:cNvPr id="82" name="Google Shape;82;p12"/>
          <p:cNvSpPr txBox="1">
            <a:spLocks noGrp="1"/>
          </p:cNvSpPr>
          <p:nvPr>
            <p:ph type="body" idx="3"/>
          </p:nvPr>
        </p:nvSpPr>
        <p:spPr>
          <a:xfrm>
            <a:off x="940714" y="3836634"/>
            <a:ext cx="4993640" cy="812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000"/>
              </a:spcBef>
              <a:spcAft>
                <a:spcPts val="0"/>
              </a:spcAft>
              <a:buClr>
                <a:schemeClr val="accent2"/>
              </a:buClr>
              <a:buSzPts val="1100"/>
              <a:buFont typeface="Noto Sans Symbols"/>
              <a:buNone/>
              <a:defRPr sz="11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64576365"/>
      </p:ext>
    </p:extLst>
  </p:cSld>
  <p:clrMapOvr>
    <a:masterClrMapping/>
  </p:clrMapOvr>
  <p:extLst>
    <p:ext uri="{DCECCB84-F9BA-43D5-87BE-67443E8EF086}">
      <p15:sldGuideLst xmlns:p15="http://schemas.microsoft.com/office/powerpoint/2012/main">
        <p15:guide id="1" pos="2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ll image text right">
  <p:cSld name="Small image text right">
    <p:spTree>
      <p:nvGrpSpPr>
        <p:cNvPr id="1" name="Shape 88"/>
        <p:cNvGrpSpPr/>
        <p:nvPr/>
      </p:nvGrpSpPr>
      <p:grpSpPr>
        <a:xfrm>
          <a:off x="0" y="0"/>
          <a:ext cx="0" cy="0"/>
          <a:chOff x="0" y="0"/>
          <a:chExt cx="0" cy="0"/>
        </a:xfrm>
      </p:grpSpPr>
      <p:sp>
        <p:nvSpPr>
          <p:cNvPr id="89" name="Google Shape;89;p14"/>
          <p:cNvSpPr/>
          <p:nvPr/>
        </p:nvSpPr>
        <p:spPr>
          <a:xfrm>
            <a:off x="1034355" y="1472765"/>
            <a:ext cx="3911196" cy="3912914"/>
          </a:xfrm>
          <a:prstGeom prst="rect">
            <a:avLst/>
          </a:prstGeom>
          <a:solidFill>
            <a:srgbClr val="003B4C"/>
          </a:solidFill>
          <a:ln w="12700" cap="flat" cmpd="sng">
            <a:solidFill>
              <a:srgbClr val="002E3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90" name="Google Shape;90;p14"/>
          <p:cNvSpPr>
            <a:spLocks noGrp="1"/>
          </p:cNvSpPr>
          <p:nvPr>
            <p:ph type="pic" idx="2"/>
          </p:nvPr>
        </p:nvSpPr>
        <p:spPr>
          <a:xfrm>
            <a:off x="1252075" y="1255045"/>
            <a:ext cx="3911196" cy="3912914"/>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14"/>
          <p:cNvSpPr txBox="1">
            <a:spLocks noGrp="1"/>
          </p:cNvSpPr>
          <p:nvPr>
            <p:ph type="body" idx="1"/>
          </p:nvPr>
        </p:nvSpPr>
        <p:spPr>
          <a:xfrm>
            <a:off x="6527800" y="2480713"/>
            <a:ext cx="4993640" cy="425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4"/>
          <p:cNvSpPr txBox="1">
            <a:spLocks noGrp="1"/>
          </p:cNvSpPr>
          <p:nvPr>
            <p:ph type="body" idx="3"/>
          </p:nvPr>
        </p:nvSpPr>
        <p:spPr>
          <a:xfrm>
            <a:off x="6527800" y="3139093"/>
            <a:ext cx="4993640" cy="12518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3" name="Google Shape;93;p14"/>
          <p:cNvPicPr preferRelativeResize="0"/>
          <p:nvPr/>
        </p:nvPicPr>
        <p:blipFill rotWithShape="1">
          <a:blip r:embed="rId2">
            <a:alphaModFix/>
          </a:blip>
          <a:srcRect/>
          <a:stretch/>
        </p:blipFill>
        <p:spPr>
          <a:xfrm>
            <a:off x="351147" y="5947208"/>
            <a:ext cx="1941406" cy="550792"/>
          </a:xfrm>
          <a:prstGeom prst="rect">
            <a:avLst/>
          </a:prstGeom>
          <a:noFill/>
          <a:ln>
            <a:noFill/>
          </a:ln>
        </p:spPr>
      </p:pic>
    </p:spTree>
    <p:extLst>
      <p:ext uri="{BB962C8B-B14F-4D97-AF65-F5344CB8AC3E}">
        <p14:creationId xmlns:p14="http://schemas.microsoft.com/office/powerpoint/2010/main" val="198361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orizontal image and text">
  <p:cSld name="Horizontal image and text">
    <p:spTree>
      <p:nvGrpSpPr>
        <p:cNvPr id="1" name="Shape 112"/>
        <p:cNvGrpSpPr/>
        <p:nvPr/>
      </p:nvGrpSpPr>
      <p:grpSpPr>
        <a:xfrm>
          <a:off x="0" y="0"/>
          <a:ext cx="0" cy="0"/>
          <a:chOff x="0" y="0"/>
          <a:chExt cx="0" cy="0"/>
        </a:xfrm>
      </p:grpSpPr>
      <p:sp>
        <p:nvSpPr>
          <p:cNvPr id="113" name="Google Shape;113;p16"/>
          <p:cNvSpPr/>
          <p:nvPr/>
        </p:nvSpPr>
        <p:spPr>
          <a:xfrm>
            <a:off x="0" y="5378096"/>
            <a:ext cx="12192000" cy="190918"/>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14" name="Google Shape;114;p16"/>
          <p:cNvSpPr>
            <a:spLocks noGrp="1"/>
          </p:cNvSpPr>
          <p:nvPr>
            <p:ph type="pic" idx="2"/>
          </p:nvPr>
        </p:nvSpPr>
        <p:spPr>
          <a:xfrm>
            <a:off x="0" y="2562331"/>
            <a:ext cx="12192000" cy="2907885"/>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5" name="Google Shape;115;p16"/>
          <p:cNvSpPr txBox="1">
            <a:spLocks noGrp="1"/>
          </p:cNvSpPr>
          <p:nvPr>
            <p:ph type="body" idx="1"/>
          </p:nvPr>
        </p:nvSpPr>
        <p:spPr>
          <a:xfrm>
            <a:off x="3599180" y="678915"/>
            <a:ext cx="4993640" cy="4254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6"/>
          <p:cNvSpPr txBox="1">
            <a:spLocks noGrp="1"/>
          </p:cNvSpPr>
          <p:nvPr>
            <p:ph type="body" idx="3"/>
          </p:nvPr>
        </p:nvSpPr>
        <p:spPr>
          <a:xfrm>
            <a:off x="1803540" y="1309602"/>
            <a:ext cx="8584920" cy="694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65714"/>
              </a:lnSpc>
              <a:spcBef>
                <a:spcPts val="10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7" name="Google Shape;117;p16"/>
          <p:cNvPicPr preferRelativeResize="0"/>
          <p:nvPr/>
        </p:nvPicPr>
        <p:blipFill rotWithShape="1">
          <a:blip r:embed="rId2">
            <a:alphaModFix/>
          </a:blip>
          <a:srcRect/>
          <a:stretch/>
        </p:blipFill>
        <p:spPr>
          <a:xfrm>
            <a:off x="351147" y="5947208"/>
            <a:ext cx="1941406" cy="550792"/>
          </a:xfrm>
          <a:prstGeom prst="rect">
            <a:avLst/>
          </a:prstGeom>
          <a:noFill/>
          <a:ln>
            <a:noFill/>
          </a:ln>
        </p:spPr>
      </p:pic>
    </p:spTree>
    <p:extLst>
      <p:ext uri="{BB962C8B-B14F-4D97-AF65-F5344CB8AC3E}">
        <p14:creationId xmlns:p14="http://schemas.microsoft.com/office/powerpoint/2010/main" val="367374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right, text and quote">
  <p:cSld name="Image right, text and quote">
    <p:spTree>
      <p:nvGrpSpPr>
        <p:cNvPr id="1" name="Shape 118"/>
        <p:cNvGrpSpPr/>
        <p:nvPr/>
      </p:nvGrpSpPr>
      <p:grpSpPr>
        <a:xfrm>
          <a:off x="0" y="0"/>
          <a:ext cx="0" cy="0"/>
          <a:chOff x="0" y="0"/>
          <a:chExt cx="0" cy="0"/>
        </a:xfrm>
      </p:grpSpPr>
      <p:sp>
        <p:nvSpPr>
          <p:cNvPr id="119" name="Google Shape;119;p17"/>
          <p:cNvSpPr/>
          <p:nvPr/>
        </p:nvSpPr>
        <p:spPr>
          <a:xfrm>
            <a:off x="6096000" y="4491613"/>
            <a:ext cx="6096000" cy="2366388"/>
          </a:xfrm>
          <a:prstGeom prst="rect">
            <a:avLst/>
          </a:prstGeom>
          <a:solidFill>
            <a:schemeClr val="accent1"/>
          </a:solidFill>
          <a:ln w="12700" cap="flat" cmpd="sng">
            <a:solidFill>
              <a:srgbClr val="002E3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20" name="Google Shape;120;p17"/>
          <p:cNvSpPr>
            <a:spLocks noGrp="1"/>
          </p:cNvSpPr>
          <p:nvPr>
            <p:ph type="pic" idx="2"/>
          </p:nvPr>
        </p:nvSpPr>
        <p:spPr>
          <a:xfrm>
            <a:off x="6096000" y="-1"/>
            <a:ext cx="6096000" cy="4491614"/>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1" name="Google Shape;121;p17"/>
          <p:cNvSpPr txBox="1">
            <a:spLocks noGrp="1"/>
          </p:cNvSpPr>
          <p:nvPr>
            <p:ph type="body" idx="1"/>
          </p:nvPr>
        </p:nvSpPr>
        <p:spPr>
          <a:xfrm>
            <a:off x="6715518" y="4918282"/>
            <a:ext cx="4856963" cy="148656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17"/>
          <p:cNvSpPr txBox="1">
            <a:spLocks noGrp="1"/>
          </p:cNvSpPr>
          <p:nvPr>
            <p:ph type="body" idx="3"/>
          </p:nvPr>
        </p:nvSpPr>
        <p:spPr>
          <a:xfrm>
            <a:off x="528020" y="1657756"/>
            <a:ext cx="4993640" cy="2110376"/>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65714"/>
              </a:lnSpc>
              <a:spcBef>
                <a:spcPts val="1000"/>
              </a:spcBef>
              <a:spcAft>
                <a:spcPts val="0"/>
              </a:spcAft>
              <a:buClr>
                <a:schemeClr val="accent2"/>
              </a:buClr>
              <a:buSzPts val="1400"/>
              <a:buFont typeface="Noto Sans Symbols"/>
              <a:buChar char="✔"/>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17"/>
          <p:cNvSpPr txBox="1">
            <a:spLocks noGrp="1"/>
          </p:cNvSpPr>
          <p:nvPr>
            <p:ph type="body" idx="4"/>
          </p:nvPr>
        </p:nvSpPr>
        <p:spPr>
          <a:xfrm>
            <a:off x="528020" y="913648"/>
            <a:ext cx="4993640" cy="425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Google Shape;124;p17"/>
          <p:cNvSpPr txBox="1">
            <a:spLocks noGrp="1"/>
          </p:cNvSpPr>
          <p:nvPr>
            <p:ph type="body" idx="5"/>
          </p:nvPr>
        </p:nvSpPr>
        <p:spPr>
          <a:xfrm>
            <a:off x="528020" y="4083901"/>
            <a:ext cx="4993640" cy="12562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5" name="Google Shape;125;p17"/>
          <p:cNvPicPr preferRelativeResize="0"/>
          <p:nvPr/>
        </p:nvPicPr>
        <p:blipFill rotWithShape="1">
          <a:blip r:embed="rId2">
            <a:alphaModFix/>
          </a:blip>
          <a:srcRect/>
          <a:stretch/>
        </p:blipFill>
        <p:spPr>
          <a:xfrm>
            <a:off x="351147" y="5947208"/>
            <a:ext cx="1941406" cy="550792"/>
          </a:xfrm>
          <a:prstGeom prst="rect">
            <a:avLst/>
          </a:prstGeom>
          <a:noFill/>
          <a:ln>
            <a:noFill/>
          </a:ln>
        </p:spPr>
      </p:pic>
    </p:spTree>
    <p:extLst>
      <p:ext uri="{BB962C8B-B14F-4D97-AF65-F5344CB8AC3E}">
        <p14:creationId xmlns:p14="http://schemas.microsoft.com/office/powerpoint/2010/main" val="2227462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orizontal layout v2">
  <p:cSld name="Horizontal layout v2">
    <p:spTree>
      <p:nvGrpSpPr>
        <p:cNvPr id="1" name="Shape 126"/>
        <p:cNvGrpSpPr/>
        <p:nvPr/>
      </p:nvGrpSpPr>
      <p:grpSpPr>
        <a:xfrm>
          <a:off x="0" y="0"/>
          <a:ext cx="0" cy="0"/>
          <a:chOff x="0" y="0"/>
          <a:chExt cx="0" cy="0"/>
        </a:xfrm>
      </p:grpSpPr>
      <p:sp>
        <p:nvSpPr>
          <p:cNvPr id="127" name="Google Shape;127;p18"/>
          <p:cNvSpPr>
            <a:spLocks noGrp="1"/>
          </p:cNvSpPr>
          <p:nvPr>
            <p:ph type="pic" idx="2"/>
          </p:nvPr>
        </p:nvSpPr>
        <p:spPr>
          <a:xfrm>
            <a:off x="0" y="4082554"/>
            <a:ext cx="12192000" cy="2775446"/>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8" name="Google Shape;128;p18"/>
          <p:cNvSpPr txBox="1">
            <a:spLocks noGrp="1"/>
          </p:cNvSpPr>
          <p:nvPr>
            <p:ph type="body" idx="1"/>
          </p:nvPr>
        </p:nvSpPr>
        <p:spPr>
          <a:xfrm>
            <a:off x="1578356" y="606193"/>
            <a:ext cx="9035288" cy="4254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18"/>
          <p:cNvSpPr txBox="1">
            <a:spLocks noGrp="1"/>
          </p:cNvSpPr>
          <p:nvPr>
            <p:ph type="body" idx="3"/>
          </p:nvPr>
        </p:nvSpPr>
        <p:spPr>
          <a:xfrm>
            <a:off x="869950" y="1557181"/>
            <a:ext cx="10452100" cy="19998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78461"/>
              </a:lnSpc>
              <a:spcBef>
                <a:spcPts val="1000"/>
              </a:spcBef>
              <a:spcAft>
                <a:spcPts val="0"/>
              </a:spcAft>
              <a:buClr>
                <a:srgbClr val="7F7F7F"/>
              </a:buClr>
              <a:buSzPts val="1300"/>
              <a:buFont typeface="Arial"/>
              <a:buNone/>
              <a:defRPr sz="13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18"/>
          <p:cNvSpPr/>
          <p:nvPr/>
        </p:nvSpPr>
        <p:spPr>
          <a:xfrm>
            <a:off x="5812536" y="1262408"/>
            <a:ext cx="566928" cy="64008"/>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Tree>
    <p:extLst>
      <p:ext uri="{BB962C8B-B14F-4D97-AF65-F5344CB8AC3E}">
        <p14:creationId xmlns:p14="http://schemas.microsoft.com/office/powerpoint/2010/main" val="2087696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ual image services">
  <p:cSld name="Dual image services">
    <p:spTree>
      <p:nvGrpSpPr>
        <p:cNvPr id="1" name="Shape 131"/>
        <p:cNvGrpSpPr/>
        <p:nvPr/>
      </p:nvGrpSpPr>
      <p:grpSpPr>
        <a:xfrm>
          <a:off x="0" y="0"/>
          <a:ext cx="0" cy="0"/>
          <a:chOff x="0" y="0"/>
          <a:chExt cx="0" cy="0"/>
        </a:xfrm>
      </p:grpSpPr>
      <p:sp>
        <p:nvSpPr>
          <p:cNvPr id="132" name="Google Shape;132;p19"/>
          <p:cNvSpPr>
            <a:spLocks noGrp="1"/>
          </p:cNvSpPr>
          <p:nvPr>
            <p:ph type="pic" idx="2"/>
          </p:nvPr>
        </p:nvSpPr>
        <p:spPr>
          <a:xfrm>
            <a:off x="0" y="-1"/>
            <a:ext cx="6096000" cy="3429001"/>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3" name="Google Shape;133;p19"/>
          <p:cNvSpPr>
            <a:spLocks noGrp="1"/>
          </p:cNvSpPr>
          <p:nvPr>
            <p:ph type="pic" idx="3"/>
          </p:nvPr>
        </p:nvSpPr>
        <p:spPr>
          <a:xfrm>
            <a:off x="6096000" y="3445932"/>
            <a:ext cx="6096000" cy="3429001"/>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4" name="Google Shape;134;p19"/>
          <p:cNvSpPr txBox="1">
            <a:spLocks noGrp="1"/>
          </p:cNvSpPr>
          <p:nvPr>
            <p:ph type="body" idx="1"/>
          </p:nvPr>
        </p:nvSpPr>
        <p:spPr>
          <a:xfrm>
            <a:off x="6613314" y="676581"/>
            <a:ext cx="4993640" cy="4254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19"/>
          <p:cNvSpPr/>
          <p:nvPr/>
        </p:nvSpPr>
        <p:spPr>
          <a:xfrm>
            <a:off x="8826670" y="1181242"/>
            <a:ext cx="566928" cy="64008"/>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36" name="Google Shape;136;p19"/>
          <p:cNvSpPr txBox="1">
            <a:spLocks noGrp="1"/>
          </p:cNvSpPr>
          <p:nvPr>
            <p:ph type="body" idx="4"/>
          </p:nvPr>
        </p:nvSpPr>
        <p:spPr>
          <a:xfrm>
            <a:off x="6497903" y="1490829"/>
            <a:ext cx="5224462" cy="118601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78461"/>
              </a:lnSpc>
              <a:spcBef>
                <a:spcPts val="1000"/>
              </a:spcBef>
              <a:spcAft>
                <a:spcPts val="0"/>
              </a:spcAft>
              <a:buClr>
                <a:srgbClr val="7F7F7F"/>
              </a:buClr>
              <a:buSzPts val="1300"/>
              <a:buFont typeface="Arial"/>
              <a:buNone/>
              <a:defRPr sz="13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19"/>
          <p:cNvSpPr txBox="1">
            <a:spLocks noGrp="1"/>
          </p:cNvSpPr>
          <p:nvPr>
            <p:ph type="body" idx="5"/>
          </p:nvPr>
        </p:nvSpPr>
        <p:spPr>
          <a:xfrm>
            <a:off x="572082" y="4249512"/>
            <a:ext cx="4993640" cy="4254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19"/>
          <p:cNvSpPr/>
          <p:nvPr/>
        </p:nvSpPr>
        <p:spPr>
          <a:xfrm>
            <a:off x="2785438" y="4754173"/>
            <a:ext cx="566928" cy="64008"/>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39" name="Google Shape;139;p19"/>
          <p:cNvSpPr txBox="1">
            <a:spLocks noGrp="1"/>
          </p:cNvSpPr>
          <p:nvPr>
            <p:ph type="body" idx="6"/>
          </p:nvPr>
        </p:nvSpPr>
        <p:spPr>
          <a:xfrm>
            <a:off x="456671" y="5063760"/>
            <a:ext cx="5224462" cy="118601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78461"/>
              </a:lnSpc>
              <a:spcBef>
                <a:spcPts val="1000"/>
              </a:spcBef>
              <a:spcAft>
                <a:spcPts val="0"/>
              </a:spcAft>
              <a:buClr>
                <a:srgbClr val="7F7F7F"/>
              </a:buClr>
              <a:buSzPts val="1300"/>
              <a:buFont typeface="Arial"/>
              <a:buNone/>
              <a:defRPr sz="13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51138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ndscape Image Left Text Right">
  <p:cSld name="Landscape Image Left Text Right">
    <p:spTree>
      <p:nvGrpSpPr>
        <p:cNvPr id="1" name="Shape 140"/>
        <p:cNvGrpSpPr/>
        <p:nvPr/>
      </p:nvGrpSpPr>
      <p:grpSpPr>
        <a:xfrm>
          <a:off x="0" y="0"/>
          <a:ext cx="0" cy="0"/>
          <a:chOff x="0" y="0"/>
          <a:chExt cx="0" cy="0"/>
        </a:xfrm>
      </p:grpSpPr>
      <p:sp>
        <p:nvSpPr>
          <p:cNvPr id="141" name="Google Shape;141;p20"/>
          <p:cNvSpPr/>
          <p:nvPr/>
        </p:nvSpPr>
        <p:spPr>
          <a:xfrm>
            <a:off x="663548" y="1626499"/>
            <a:ext cx="5760000" cy="3240000"/>
          </a:xfrm>
          <a:prstGeom prst="rect">
            <a:avLst/>
          </a:prstGeom>
          <a:solidFill>
            <a:srgbClr val="003B4C"/>
          </a:solidFill>
          <a:ln w="12700" cap="flat" cmpd="sng">
            <a:solidFill>
              <a:srgbClr val="002E3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42" name="Google Shape;142;p20"/>
          <p:cNvSpPr>
            <a:spLocks noGrp="1"/>
          </p:cNvSpPr>
          <p:nvPr>
            <p:ph type="pic" idx="2"/>
          </p:nvPr>
        </p:nvSpPr>
        <p:spPr>
          <a:xfrm>
            <a:off x="849664" y="1432291"/>
            <a:ext cx="5760000" cy="3240000"/>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43" name="Google Shape;143;p20"/>
          <p:cNvSpPr txBox="1">
            <a:spLocks noGrp="1"/>
          </p:cNvSpPr>
          <p:nvPr>
            <p:ph type="body" idx="1"/>
          </p:nvPr>
        </p:nvSpPr>
        <p:spPr>
          <a:xfrm>
            <a:off x="7264175" y="1885445"/>
            <a:ext cx="4032306" cy="658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20"/>
          <p:cNvSpPr txBox="1">
            <a:spLocks noGrp="1"/>
          </p:cNvSpPr>
          <p:nvPr>
            <p:ph type="body" idx="3"/>
          </p:nvPr>
        </p:nvSpPr>
        <p:spPr>
          <a:xfrm>
            <a:off x="7264175" y="2543825"/>
            <a:ext cx="4032306" cy="2322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45" name="Google Shape;145;p20"/>
          <p:cNvPicPr preferRelativeResize="0"/>
          <p:nvPr/>
        </p:nvPicPr>
        <p:blipFill rotWithShape="1">
          <a:blip r:embed="rId2">
            <a:alphaModFix/>
          </a:blip>
          <a:srcRect/>
          <a:stretch/>
        </p:blipFill>
        <p:spPr>
          <a:xfrm>
            <a:off x="351147" y="5947208"/>
            <a:ext cx="1941406" cy="550792"/>
          </a:xfrm>
          <a:prstGeom prst="rect">
            <a:avLst/>
          </a:prstGeom>
          <a:noFill/>
          <a:ln>
            <a:noFill/>
          </a:ln>
        </p:spPr>
      </p:pic>
    </p:spTree>
    <p:extLst>
      <p:ext uri="{BB962C8B-B14F-4D97-AF65-F5344CB8AC3E}">
        <p14:creationId xmlns:p14="http://schemas.microsoft.com/office/powerpoint/2010/main" val="795850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art Placeholder">
  <p:cSld name="Chart Placeholder">
    <p:spTree>
      <p:nvGrpSpPr>
        <p:cNvPr id="1" name="Shape 146"/>
        <p:cNvGrpSpPr/>
        <p:nvPr/>
      </p:nvGrpSpPr>
      <p:grpSpPr>
        <a:xfrm>
          <a:off x="0" y="0"/>
          <a:ext cx="0" cy="0"/>
          <a:chOff x="0" y="0"/>
          <a:chExt cx="0" cy="0"/>
        </a:xfrm>
      </p:grpSpPr>
      <p:sp>
        <p:nvSpPr>
          <p:cNvPr id="147" name="Google Shape;147;p21"/>
          <p:cNvSpPr txBox="1">
            <a:spLocks noGrp="1"/>
          </p:cNvSpPr>
          <p:nvPr>
            <p:ph type="body" idx="1"/>
          </p:nvPr>
        </p:nvSpPr>
        <p:spPr>
          <a:xfrm>
            <a:off x="6626395" y="2460882"/>
            <a:ext cx="4734823" cy="223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8" name="Google Shape;148;p21"/>
          <p:cNvSpPr txBox="1">
            <a:spLocks noGrp="1"/>
          </p:cNvSpPr>
          <p:nvPr>
            <p:ph type="body" idx="2"/>
          </p:nvPr>
        </p:nvSpPr>
        <p:spPr>
          <a:xfrm>
            <a:off x="1578356" y="606193"/>
            <a:ext cx="9035288" cy="4254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21"/>
          <p:cNvSpPr/>
          <p:nvPr/>
        </p:nvSpPr>
        <p:spPr>
          <a:xfrm>
            <a:off x="5812536" y="1262408"/>
            <a:ext cx="566928" cy="64008"/>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50" name="Google Shape;150;p21"/>
          <p:cNvSpPr>
            <a:spLocks noGrp="1"/>
          </p:cNvSpPr>
          <p:nvPr>
            <p:ph type="chart" idx="3"/>
          </p:nvPr>
        </p:nvSpPr>
        <p:spPr>
          <a:xfrm>
            <a:off x="515938" y="1666875"/>
            <a:ext cx="5580062" cy="40941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151" name="Google Shape;151;p21"/>
          <p:cNvPicPr preferRelativeResize="0"/>
          <p:nvPr/>
        </p:nvPicPr>
        <p:blipFill rotWithShape="1">
          <a:blip r:embed="rId2">
            <a:alphaModFix/>
          </a:blip>
          <a:srcRect/>
          <a:stretch/>
        </p:blipFill>
        <p:spPr>
          <a:xfrm>
            <a:off x="351147" y="5947208"/>
            <a:ext cx="1941406" cy="550792"/>
          </a:xfrm>
          <a:prstGeom prst="rect">
            <a:avLst/>
          </a:prstGeom>
          <a:noFill/>
          <a:ln>
            <a:noFill/>
          </a:ln>
        </p:spPr>
      </p:pic>
    </p:spTree>
    <p:extLst>
      <p:ext uri="{BB962C8B-B14F-4D97-AF65-F5344CB8AC3E}">
        <p14:creationId xmlns:p14="http://schemas.microsoft.com/office/powerpoint/2010/main" val="3844992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 Block Page">
  <p:cSld name="3 Block Page">
    <p:spTree>
      <p:nvGrpSpPr>
        <p:cNvPr id="1" name="Shape 158"/>
        <p:cNvGrpSpPr/>
        <p:nvPr/>
      </p:nvGrpSpPr>
      <p:grpSpPr>
        <a:xfrm>
          <a:off x="0" y="0"/>
          <a:ext cx="0" cy="0"/>
          <a:chOff x="0" y="0"/>
          <a:chExt cx="0" cy="0"/>
        </a:xfrm>
      </p:grpSpPr>
      <p:sp>
        <p:nvSpPr>
          <p:cNvPr id="159" name="Google Shape;159;p23"/>
          <p:cNvSpPr/>
          <p:nvPr/>
        </p:nvSpPr>
        <p:spPr>
          <a:xfrm>
            <a:off x="0" y="0"/>
            <a:ext cx="12192000" cy="6857999"/>
          </a:xfrm>
          <a:prstGeom prst="rect">
            <a:avLst/>
          </a:pr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dirty="0">
              <a:solidFill>
                <a:srgbClr val="FFFFFF"/>
              </a:solidFill>
              <a:ea typeface="Arial"/>
              <a:cs typeface="Arial"/>
              <a:sym typeface="Arial"/>
            </a:endParaRPr>
          </a:p>
        </p:txBody>
      </p:sp>
      <p:sp>
        <p:nvSpPr>
          <p:cNvPr id="160" name="Google Shape;160;p23"/>
          <p:cNvSpPr/>
          <p:nvPr/>
        </p:nvSpPr>
        <p:spPr>
          <a:xfrm>
            <a:off x="879558" y="2113138"/>
            <a:ext cx="3182644" cy="3243789"/>
          </a:xfrm>
          <a:prstGeom prst="rect">
            <a:avLst/>
          </a:prstGeom>
          <a:solidFill>
            <a:schemeClr val="lt1"/>
          </a:solidFill>
          <a:ln>
            <a:noFill/>
          </a:ln>
          <a:effectLst>
            <a:outerShdw blurRad="508000" dist="228600" dir="5640000" sx="88000" sy="88000" algn="ctr" rotWithShape="0">
              <a:schemeClr val="dk1">
                <a:alpha val="37647"/>
              </a:schemeClr>
            </a:outerShdw>
          </a:effectLst>
        </p:spPr>
        <p:txBody>
          <a:bodyPr spcFirstLastPara="1" wrap="square" lIns="91425" tIns="45700" rIns="91425" bIns="45700" anchor="ctr" anchorCtr="0">
            <a:noAutofit/>
          </a:bodyPr>
          <a:lstStyle/>
          <a:p>
            <a:pPr>
              <a:buClr>
                <a:srgbClr val="000000"/>
              </a:buClr>
              <a:buFont typeface="Arial"/>
              <a:buNone/>
            </a:pPr>
            <a:endParaRPr kern="0" dirty="0">
              <a:solidFill>
                <a:srgbClr val="FFFFFF"/>
              </a:solidFill>
              <a:ea typeface="Arial"/>
              <a:cs typeface="Arial"/>
              <a:sym typeface="Arial"/>
            </a:endParaRPr>
          </a:p>
        </p:txBody>
      </p:sp>
      <p:sp>
        <p:nvSpPr>
          <p:cNvPr id="161" name="Google Shape;161;p23"/>
          <p:cNvSpPr/>
          <p:nvPr/>
        </p:nvSpPr>
        <p:spPr>
          <a:xfrm>
            <a:off x="879558" y="2113138"/>
            <a:ext cx="3182644" cy="594262"/>
          </a:xfrm>
          <a:prstGeom prst="rect">
            <a:avLst/>
          </a:prstGeom>
          <a:solidFill>
            <a:schemeClr val="dk1"/>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62" name="Google Shape;162;p23"/>
          <p:cNvSpPr txBox="1">
            <a:spLocks noGrp="1"/>
          </p:cNvSpPr>
          <p:nvPr>
            <p:ph type="body" idx="1"/>
          </p:nvPr>
        </p:nvSpPr>
        <p:spPr>
          <a:xfrm>
            <a:off x="1051869" y="2882571"/>
            <a:ext cx="2880860" cy="23197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93333"/>
              </a:lnSpc>
              <a:spcBef>
                <a:spcPts val="10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3" name="Google Shape;163;p23"/>
          <p:cNvSpPr txBox="1">
            <a:spLocks noGrp="1"/>
          </p:cNvSpPr>
          <p:nvPr>
            <p:ph type="body" idx="2"/>
          </p:nvPr>
        </p:nvSpPr>
        <p:spPr>
          <a:xfrm>
            <a:off x="1051869" y="2229970"/>
            <a:ext cx="2880860" cy="477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4" name="Google Shape;164;p23"/>
          <p:cNvSpPr txBox="1">
            <a:spLocks noGrp="1"/>
          </p:cNvSpPr>
          <p:nvPr>
            <p:ph type="body" idx="3"/>
          </p:nvPr>
        </p:nvSpPr>
        <p:spPr>
          <a:xfrm>
            <a:off x="879559" y="778235"/>
            <a:ext cx="4993640" cy="425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23"/>
          <p:cNvSpPr txBox="1">
            <a:spLocks noGrp="1"/>
          </p:cNvSpPr>
          <p:nvPr>
            <p:ph type="body" idx="4"/>
          </p:nvPr>
        </p:nvSpPr>
        <p:spPr>
          <a:xfrm>
            <a:off x="879558" y="1377142"/>
            <a:ext cx="9589061" cy="3613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6" name="Google Shape;166;p23"/>
          <p:cNvSpPr/>
          <p:nvPr/>
        </p:nvSpPr>
        <p:spPr>
          <a:xfrm>
            <a:off x="4537158" y="2113138"/>
            <a:ext cx="3182644" cy="3243789"/>
          </a:xfrm>
          <a:prstGeom prst="rect">
            <a:avLst/>
          </a:prstGeom>
          <a:solidFill>
            <a:schemeClr val="lt1"/>
          </a:solidFill>
          <a:ln>
            <a:noFill/>
          </a:ln>
          <a:effectLst>
            <a:outerShdw blurRad="508000" dist="228600" dir="5640000" sx="88000" sy="88000" algn="ctr" rotWithShape="0">
              <a:schemeClr val="dk1">
                <a:alpha val="37647"/>
              </a:schemeClr>
            </a:outerShdw>
          </a:effectLst>
        </p:spPr>
        <p:txBody>
          <a:bodyPr spcFirstLastPara="1" wrap="square" lIns="91425" tIns="45700" rIns="91425" bIns="45700" anchor="ctr" anchorCtr="0">
            <a:noAutofit/>
          </a:bodyPr>
          <a:lstStyle/>
          <a:p>
            <a:pPr>
              <a:buClr>
                <a:srgbClr val="000000"/>
              </a:buClr>
              <a:buFont typeface="Arial"/>
              <a:buNone/>
            </a:pPr>
            <a:endParaRPr kern="0" dirty="0">
              <a:solidFill>
                <a:srgbClr val="FFFFFF"/>
              </a:solidFill>
              <a:ea typeface="Arial"/>
              <a:cs typeface="Arial"/>
              <a:sym typeface="Arial"/>
            </a:endParaRPr>
          </a:p>
        </p:txBody>
      </p:sp>
      <p:sp>
        <p:nvSpPr>
          <p:cNvPr id="167" name="Google Shape;167;p23"/>
          <p:cNvSpPr/>
          <p:nvPr/>
        </p:nvSpPr>
        <p:spPr>
          <a:xfrm>
            <a:off x="4537158" y="2113138"/>
            <a:ext cx="3182644" cy="594262"/>
          </a:xfrm>
          <a:prstGeom prst="rect">
            <a:avLst/>
          </a:prstGeom>
          <a:solidFill>
            <a:schemeClr val="dk1"/>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68" name="Google Shape;168;p23"/>
          <p:cNvSpPr txBox="1">
            <a:spLocks noGrp="1"/>
          </p:cNvSpPr>
          <p:nvPr>
            <p:ph type="body" idx="5"/>
          </p:nvPr>
        </p:nvSpPr>
        <p:spPr>
          <a:xfrm>
            <a:off x="4709469" y="2882571"/>
            <a:ext cx="2880860" cy="23197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93333"/>
              </a:lnSpc>
              <a:spcBef>
                <a:spcPts val="10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3"/>
          <p:cNvSpPr txBox="1">
            <a:spLocks noGrp="1"/>
          </p:cNvSpPr>
          <p:nvPr>
            <p:ph type="body" idx="6"/>
          </p:nvPr>
        </p:nvSpPr>
        <p:spPr>
          <a:xfrm>
            <a:off x="4709469" y="2229970"/>
            <a:ext cx="2880860" cy="477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0" name="Google Shape;170;p23"/>
          <p:cNvSpPr/>
          <p:nvPr/>
        </p:nvSpPr>
        <p:spPr>
          <a:xfrm>
            <a:off x="8194758" y="2113138"/>
            <a:ext cx="3182644" cy="3243789"/>
          </a:xfrm>
          <a:prstGeom prst="rect">
            <a:avLst/>
          </a:prstGeom>
          <a:solidFill>
            <a:schemeClr val="lt1"/>
          </a:solidFill>
          <a:ln>
            <a:noFill/>
          </a:ln>
          <a:effectLst>
            <a:outerShdw blurRad="508000" dist="228600" dir="5640000" sx="88000" sy="88000" algn="ctr" rotWithShape="0">
              <a:schemeClr val="dk1">
                <a:alpha val="37647"/>
              </a:schemeClr>
            </a:outerShdw>
          </a:effectLst>
        </p:spPr>
        <p:txBody>
          <a:bodyPr spcFirstLastPara="1" wrap="square" lIns="91425" tIns="45700" rIns="91425" bIns="45700" anchor="ctr" anchorCtr="0">
            <a:noAutofit/>
          </a:bodyPr>
          <a:lstStyle/>
          <a:p>
            <a:pPr>
              <a:buClr>
                <a:srgbClr val="000000"/>
              </a:buClr>
              <a:buFont typeface="Arial"/>
              <a:buNone/>
            </a:pPr>
            <a:endParaRPr kern="0" dirty="0">
              <a:solidFill>
                <a:srgbClr val="FFFFFF"/>
              </a:solidFill>
              <a:ea typeface="Arial"/>
              <a:cs typeface="Arial"/>
              <a:sym typeface="Arial"/>
            </a:endParaRPr>
          </a:p>
        </p:txBody>
      </p:sp>
      <p:sp>
        <p:nvSpPr>
          <p:cNvPr id="171" name="Google Shape;171;p23"/>
          <p:cNvSpPr/>
          <p:nvPr/>
        </p:nvSpPr>
        <p:spPr>
          <a:xfrm>
            <a:off x="8194758" y="2113138"/>
            <a:ext cx="3182644" cy="594262"/>
          </a:xfrm>
          <a:prstGeom prst="rect">
            <a:avLst/>
          </a:prstGeom>
          <a:solidFill>
            <a:schemeClr val="dk1"/>
          </a:soli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sp>
        <p:nvSpPr>
          <p:cNvPr id="172" name="Google Shape;172;p23"/>
          <p:cNvSpPr txBox="1">
            <a:spLocks noGrp="1"/>
          </p:cNvSpPr>
          <p:nvPr>
            <p:ph type="body" idx="7"/>
          </p:nvPr>
        </p:nvSpPr>
        <p:spPr>
          <a:xfrm>
            <a:off x="8367069" y="2882571"/>
            <a:ext cx="2880860" cy="23197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93333"/>
              </a:lnSpc>
              <a:spcBef>
                <a:spcPts val="10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3" name="Google Shape;173;p23"/>
          <p:cNvSpPr txBox="1">
            <a:spLocks noGrp="1"/>
          </p:cNvSpPr>
          <p:nvPr>
            <p:ph type="body" idx="8"/>
          </p:nvPr>
        </p:nvSpPr>
        <p:spPr>
          <a:xfrm>
            <a:off x="8367069" y="2229970"/>
            <a:ext cx="2880860" cy="477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5714"/>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74" name="Google Shape;174;p23"/>
          <p:cNvPicPr preferRelativeResize="0"/>
          <p:nvPr/>
        </p:nvPicPr>
        <p:blipFill rotWithShape="1">
          <a:blip r:embed="rId2">
            <a:alphaModFix/>
          </a:blip>
          <a:srcRect/>
          <a:stretch/>
        </p:blipFill>
        <p:spPr>
          <a:xfrm>
            <a:off x="351147" y="5947208"/>
            <a:ext cx="1941406" cy="550792"/>
          </a:xfrm>
          <a:prstGeom prst="rect">
            <a:avLst/>
          </a:prstGeom>
          <a:noFill/>
          <a:ln>
            <a:noFill/>
          </a:ln>
        </p:spPr>
      </p:pic>
    </p:spTree>
    <p:extLst>
      <p:ext uri="{BB962C8B-B14F-4D97-AF65-F5344CB8AC3E}">
        <p14:creationId xmlns:p14="http://schemas.microsoft.com/office/powerpoint/2010/main" val="425302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arallelogram 9">
            <a:extLst>
              <a:ext uri="{FF2B5EF4-FFF2-40B4-BE49-F238E27FC236}">
                <a16:creationId xmlns="" xmlns:a16="http://schemas.microsoft.com/office/drawing/2014/main" id="{D80413B8-F01E-C145-A0BD-7CBB0E06D0F9}"/>
              </a:ext>
            </a:extLst>
          </p:cNvPr>
          <p:cNvSpPr/>
          <p:nvPr userDrawn="1"/>
        </p:nvSpPr>
        <p:spPr>
          <a:xfrm>
            <a:off x="5116945" y="0"/>
            <a:ext cx="5766955" cy="6858000"/>
          </a:xfrm>
          <a:custGeom>
            <a:avLst/>
            <a:gdLst>
              <a:gd name="connsiteX0" fmla="*/ 0 w 7481455"/>
              <a:gd name="connsiteY0" fmla="*/ 6858000 h 6858000"/>
              <a:gd name="connsiteX1" fmla="*/ 1714500 w 7481455"/>
              <a:gd name="connsiteY1" fmla="*/ 0 h 6858000"/>
              <a:gd name="connsiteX2" fmla="*/ 7481455 w 7481455"/>
              <a:gd name="connsiteY2" fmla="*/ 0 h 6858000"/>
              <a:gd name="connsiteX3" fmla="*/ 5766955 w 7481455"/>
              <a:gd name="connsiteY3" fmla="*/ 6858000 h 6858000"/>
              <a:gd name="connsiteX4" fmla="*/ 0 w 7481455"/>
              <a:gd name="connsiteY4" fmla="*/ 6858000 h 6858000"/>
              <a:gd name="connsiteX0" fmla="*/ 0 w 5766955"/>
              <a:gd name="connsiteY0" fmla="*/ 6858000 h 6858000"/>
              <a:gd name="connsiteX1" fmla="*/ 1714500 w 5766955"/>
              <a:gd name="connsiteY1" fmla="*/ 0 h 6858000"/>
              <a:gd name="connsiteX2" fmla="*/ 5763491 w 5766955"/>
              <a:gd name="connsiteY2" fmla="*/ 0 h 6858000"/>
              <a:gd name="connsiteX3" fmla="*/ 5766955 w 5766955"/>
              <a:gd name="connsiteY3" fmla="*/ 6858000 h 6858000"/>
              <a:gd name="connsiteX4" fmla="*/ 0 w 57669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955" h="6858000">
                <a:moveTo>
                  <a:pt x="0" y="6858000"/>
                </a:moveTo>
                <a:lnTo>
                  <a:pt x="1714500" y="0"/>
                </a:lnTo>
                <a:lnTo>
                  <a:pt x="5763491" y="0"/>
                </a:lnTo>
                <a:cubicBezTo>
                  <a:pt x="5764646" y="2286000"/>
                  <a:pt x="5765800" y="4572000"/>
                  <a:pt x="5766955" y="6858000"/>
                </a:cubicBezTo>
                <a:lnTo>
                  <a:pt x="0" y="685800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 xmlns:a16="http://schemas.microsoft.com/office/drawing/2014/main" id="{71061E59-EC7A-A04D-9CA7-43AE75432851}"/>
              </a:ext>
            </a:extLst>
          </p:cNvPr>
          <p:cNvSpPr>
            <a:spLocks noGrp="1"/>
          </p:cNvSpPr>
          <p:nvPr>
            <p:ph type="pic" sz="quarter" idx="10" hasCustomPrompt="1"/>
          </p:nvPr>
        </p:nvSpPr>
        <p:spPr>
          <a:xfrm>
            <a:off x="5233555" y="0"/>
            <a:ext cx="6958445" cy="6858000"/>
          </a:xfrm>
          <a:custGeom>
            <a:avLst/>
            <a:gdLst>
              <a:gd name="connsiteX0" fmla="*/ 0 w 6954981"/>
              <a:gd name="connsiteY0" fmla="*/ 6858000 h 6858000"/>
              <a:gd name="connsiteX1" fmla="*/ 1714500 w 6954981"/>
              <a:gd name="connsiteY1" fmla="*/ 0 h 6858000"/>
              <a:gd name="connsiteX2" fmla="*/ 6954981 w 6954981"/>
              <a:gd name="connsiteY2" fmla="*/ 0 h 6858000"/>
              <a:gd name="connsiteX3" fmla="*/ 5240481 w 6954981"/>
              <a:gd name="connsiteY3" fmla="*/ 6858000 h 6858000"/>
              <a:gd name="connsiteX4" fmla="*/ 0 w 6954981"/>
              <a:gd name="connsiteY4" fmla="*/ 6858000 h 6858000"/>
              <a:gd name="connsiteX0" fmla="*/ 0 w 6958445"/>
              <a:gd name="connsiteY0" fmla="*/ 6858000 h 6858000"/>
              <a:gd name="connsiteX1" fmla="*/ 1714500 w 6958445"/>
              <a:gd name="connsiteY1" fmla="*/ 0 h 6858000"/>
              <a:gd name="connsiteX2" fmla="*/ 6954981 w 6958445"/>
              <a:gd name="connsiteY2" fmla="*/ 0 h 6858000"/>
              <a:gd name="connsiteX3" fmla="*/ 6958445 w 6958445"/>
              <a:gd name="connsiteY3" fmla="*/ 6858000 h 6858000"/>
              <a:gd name="connsiteX4" fmla="*/ 0 w 69584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445" h="6858000">
                <a:moveTo>
                  <a:pt x="0" y="6858000"/>
                </a:moveTo>
                <a:lnTo>
                  <a:pt x="1714500" y="0"/>
                </a:lnTo>
                <a:lnTo>
                  <a:pt x="6954981" y="0"/>
                </a:lnTo>
                <a:cubicBezTo>
                  <a:pt x="6956136" y="2286000"/>
                  <a:pt x="6957290" y="4572000"/>
                  <a:pt x="6958445" y="6858000"/>
                </a:cubicBezTo>
                <a:lnTo>
                  <a:pt x="0" y="6858000"/>
                </a:lnTo>
                <a:close/>
              </a:path>
            </a:pathLst>
          </a:custGeom>
          <a:pattFill prst="pct5">
            <a:fgClr>
              <a:schemeClr val="bg2"/>
            </a:fgClr>
            <a:bgClr>
              <a:schemeClr val="bg1"/>
            </a:bgClr>
          </a:pattFill>
          <a:ln>
            <a:noFill/>
          </a:ln>
        </p:spPr>
        <p:txBody>
          <a:bodyPr/>
          <a:lstStyle>
            <a:lvl1pPr marL="0" indent="0" algn="ctr">
              <a:buNone/>
              <a:defRPr sz="2000"/>
            </a:lvl1pPr>
          </a:lstStyle>
          <a:p>
            <a:r>
              <a:rPr lang="en-US" dirty="0"/>
              <a:t>Image Placeholder</a:t>
            </a:r>
          </a:p>
        </p:txBody>
      </p:sp>
      <p:sp>
        <p:nvSpPr>
          <p:cNvPr id="13" name="Text Placeholder 12">
            <a:extLst>
              <a:ext uri="{FF2B5EF4-FFF2-40B4-BE49-F238E27FC236}">
                <a16:creationId xmlns="" xmlns:a16="http://schemas.microsoft.com/office/drawing/2014/main" id="{847BBE5C-F284-2545-8992-5831ED584732}"/>
              </a:ext>
            </a:extLst>
          </p:cNvPr>
          <p:cNvSpPr>
            <a:spLocks noGrp="1"/>
          </p:cNvSpPr>
          <p:nvPr>
            <p:ph type="body" sz="quarter" idx="11" hasCustomPrompt="1"/>
          </p:nvPr>
        </p:nvSpPr>
        <p:spPr>
          <a:xfrm>
            <a:off x="414338" y="3677259"/>
            <a:ext cx="4333153" cy="930275"/>
          </a:xfrm>
          <a:prstGeom prst="rect">
            <a:avLst/>
          </a:prstGeom>
        </p:spPr>
        <p:txBody>
          <a:bodyPr/>
          <a:lstStyle>
            <a:lvl1pPr marL="0" indent="0">
              <a:lnSpc>
                <a:spcPts val="4040"/>
              </a:lnSpc>
              <a:buNone/>
              <a:defRPr sz="3200" b="1" i="0">
                <a:latin typeface="Arial" panose="020B0604020202020204" pitchFamily="34" charset="0"/>
                <a:cs typeface="Arial" panose="020B0604020202020204" pitchFamily="34" charset="0"/>
              </a:defRPr>
            </a:lvl1pPr>
          </a:lstStyle>
          <a:p>
            <a:pPr lvl="0"/>
            <a:r>
              <a:rPr lang="en-US" dirty="0"/>
              <a:t>Presentation title to go here</a:t>
            </a:r>
          </a:p>
        </p:txBody>
      </p:sp>
      <p:sp>
        <p:nvSpPr>
          <p:cNvPr id="7" name="Text Placeholder 14">
            <a:extLst>
              <a:ext uri="{FF2B5EF4-FFF2-40B4-BE49-F238E27FC236}">
                <a16:creationId xmlns="" xmlns:a16="http://schemas.microsoft.com/office/drawing/2014/main" id="{0D6C1109-9F3C-9243-811A-A2A170B99C3D}"/>
              </a:ext>
            </a:extLst>
          </p:cNvPr>
          <p:cNvSpPr>
            <a:spLocks noGrp="1"/>
          </p:cNvSpPr>
          <p:nvPr>
            <p:ph type="body" sz="quarter" idx="13" hasCustomPrompt="1"/>
          </p:nvPr>
        </p:nvSpPr>
        <p:spPr>
          <a:xfrm>
            <a:off x="414338" y="4831772"/>
            <a:ext cx="4333875" cy="563418"/>
          </a:xfrm>
          <a:prstGeom prst="rect">
            <a:avLst/>
          </a:prstGeom>
        </p:spPr>
        <p:txBody>
          <a:bodyPr/>
          <a:lstStyle>
            <a:lvl1pPr marL="0" indent="0">
              <a:lnSpc>
                <a:spcPts val="2320"/>
              </a:lnSpc>
              <a:buNone/>
              <a:defRPr sz="16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a:t>
            </a:r>
          </a:p>
        </p:txBody>
      </p:sp>
    </p:spTree>
    <p:extLst>
      <p:ext uri="{BB962C8B-B14F-4D97-AF65-F5344CB8AC3E}">
        <p14:creationId xmlns:p14="http://schemas.microsoft.com/office/powerpoint/2010/main" val="75543259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32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with logo">
  <p:cSld name="Blank slide with logo">
    <p:bg>
      <p:bgPr>
        <a:solidFill>
          <a:schemeClr val="dk1"/>
        </a:solidFill>
        <a:effectLst/>
      </p:bgPr>
    </p:bg>
    <p:spTree>
      <p:nvGrpSpPr>
        <p:cNvPr id="1" name="Shape 181"/>
        <p:cNvGrpSpPr/>
        <p:nvPr/>
      </p:nvGrpSpPr>
      <p:grpSpPr>
        <a:xfrm>
          <a:off x="0" y="0"/>
          <a:ext cx="0" cy="0"/>
          <a:chOff x="0" y="0"/>
          <a:chExt cx="0" cy="0"/>
        </a:xfrm>
      </p:grpSpPr>
      <p:pic>
        <p:nvPicPr>
          <p:cNvPr id="182" name="Google Shape;182;p25"/>
          <p:cNvPicPr preferRelativeResize="0"/>
          <p:nvPr/>
        </p:nvPicPr>
        <p:blipFill rotWithShape="1">
          <a:blip r:embed="rId2">
            <a:alphaModFix amt="50000"/>
          </a:blip>
          <a:srcRect/>
          <a:stretch/>
        </p:blipFill>
        <p:spPr>
          <a:xfrm>
            <a:off x="2" y="0"/>
            <a:ext cx="12191998" cy="6858000"/>
          </a:xfrm>
          <a:prstGeom prst="rect">
            <a:avLst/>
          </a:prstGeom>
          <a:noFill/>
          <a:ln>
            <a:noFill/>
          </a:ln>
        </p:spPr>
      </p:pic>
      <p:sp>
        <p:nvSpPr>
          <p:cNvPr id="183" name="Google Shape;183;p25"/>
          <p:cNvSpPr/>
          <p:nvPr/>
        </p:nvSpPr>
        <p:spPr>
          <a:xfrm>
            <a:off x="2" y="0"/>
            <a:ext cx="9236764" cy="6871252"/>
          </a:xfrm>
          <a:custGeom>
            <a:avLst/>
            <a:gdLst/>
            <a:ahLst/>
            <a:cxnLst/>
            <a:rect l="l" t="t" r="r" b="b"/>
            <a:pathLst>
              <a:path w="6109398" h="6871252" extrusionOk="0">
                <a:moveTo>
                  <a:pt x="0" y="0"/>
                </a:moveTo>
                <a:lnTo>
                  <a:pt x="6109398" y="10048"/>
                </a:lnTo>
                <a:lnTo>
                  <a:pt x="1171404" y="6871252"/>
                </a:lnTo>
                <a:lnTo>
                  <a:pt x="0" y="6858000"/>
                </a:lnTo>
                <a:lnTo>
                  <a:pt x="0" y="0"/>
                </a:lnTo>
                <a:close/>
              </a:path>
            </a:pathLst>
          </a:custGeom>
          <a:gradFill>
            <a:gsLst>
              <a:gs pos="0">
                <a:srgbClr val="FFFFFF">
                  <a:alpha val="0"/>
                </a:srgbClr>
              </a:gs>
              <a:gs pos="100000">
                <a:srgbClr val="FFFFFF">
                  <a:alpha val="14901"/>
                </a:srgbClr>
              </a:gs>
            </a:gsLst>
            <a:lin ang="5400000" scaled="0"/>
          </a:gradFill>
          <a:ln>
            <a:noFill/>
          </a:ln>
        </p:spPr>
        <p:txBody>
          <a:bodyPr spcFirstLastPara="1" wrap="square" lIns="91425" tIns="45700" rIns="91425" bIns="45700" anchor="ctr" anchorCtr="0">
            <a:noAutofit/>
          </a:bodyPr>
          <a:lstStyle/>
          <a:p>
            <a:pPr algn="ctr">
              <a:buClr>
                <a:srgbClr val="000000"/>
              </a:buClr>
              <a:buFont typeface="Arial"/>
              <a:buNone/>
            </a:pPr>
            <a:endParaRPr kern="0" dirty="0">
              <a:solidFill>
                <a:srgbClr val="FFFFFF"/>
              </a:solidFill>
              <a:ea typeface="Arial"/>
              <a:cs typeface="Arial"/>
              <a:sym typeface="Arial"/>
            </a:endParaRPr>
          </a:p>
        </p:txBody>
      </p:sp>
      <p:pic>
        <p:nvPicPr>
          <p:cNvPr id="184" name="Google Shape;184;p25"/>
          <p:cNvPicPr preferRelativeResize="0"/>
          <p:nvPr/>
        </p:nvPicPr>
        <p:blipFill rotWithShape="1">
          <a:blip r:embed="rId3">
            <a:alphaModFix/>
          </a:blip>
          <a:srcRect/>
          <a:stretch/>
        </p:blipFill>
        <p:spPr>
          <a:xfrm>
            <a:off x="4944355" y="5778461"/>
            <a:ext cx="2303290" cy="653461"/>
          </a:xfrm>
          <a:prstGeom prst="rect">
            <a:avLst/>
          </a:prstGeom>
          <a:noFill/>
          <a:ln>
            <a:noFill/>
          </a:ln>
        </p:spPr>
      </p:pic>
    </p:spTree>
    <p:extLst>
      <p:ext uri="{BB962C8B-B14F-4D97-AF65-F5344CB8AC3E}">
        <p14:creationId xmlns:p14="http://schemas.microsoft.com/office/powerpoint/2010/main" val="1820933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blue with logo">
    <p:bg>
      <p:bgPr>
        <a:solidFill>
          <a:schemeClr val="tx1"/>
        </a:solid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 xmlns:a16="http://schemas.microsoft.com/office/drawing/2014/main"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 xmlns:a16="http://schemas.microsoft.com/office/drawing/2014/main"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5952978"/>
            <a:ext cx="1916369" cy="545022"/>
          </a:xfrm>
          <a:prstGeom prst="rect">
            <a:avLst/>
          </a:prstGeom>
        </p:spPr>
      </p:pic>
    </p:spTree>
    <p:extLst>
      <p:ext uri="{BB962C8B-B14F-4D97-AF65-F5344CB8AC3E}">
        <p14:creationId xmlns:p14="http://schemas.microsoft.com/office/powerpoint/2010/main" val="4076171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Page (Imag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04D39A78-923A-F240-BB27-EE1219F860EA}"/>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3413852825"/>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C6150B-182E-9C45-B14C-4FB1E2B3710F}"/>
              </a:ext>
            </a:extLst>
          </p:cNvPr>
          <p:cNvPicPr>
            <a:picLocks noChangeAspect="1"/>
          </p:cNvPicPr>
          <p:nvPr userDrawn="1"/>
        </p:nvPicPr>
        <p:blipFill>
          <a:blip r:embed="rId2"/>
          <a:srcRect/>
          <a:stretch/>
        </p:blipFill>
        <p:spPr>
          <a:xfrm>
            <a:off x="370848" y="5954311"/>
            <a:ext cx="1894673" cy="543689"/>
          </a:xfrm>
          <a:prstGeom prst="rect">
            <a:avLst/>
          </a:prstGeom>
        </p:spPr>
      </p:pic>
      <p:sp>
        <p:nvSpPr>
          <p:cNvPr id="6" name="Text Placeholder 12">
            <a:extLst>
              <a:ext uri="{FF2B5EF4-FFF2-40B4-BE49-F238E27FC236}">
                <a16:creationId xmlns="" xmlns:a16="http://schemas.microsoft.com/office/drawing/2014/main"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 xmlns:a16="http://schemas.microsoft.com/office/drawing/2014/main"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357724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right blue block lef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E1BDA79-A035-BD43-A824-F8C2858C6676}"/>
              </a:ext>
            </a:extLst>
          </p:cNvPr>
          <p:cNvSpPr/>
          <p:nvPr userDrawn="1"/>
        </p:nvSpPr>
        <p:spPr>
          <a:xfrm>
            <a:off x="-6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C37F64F5-B32D-0C4C-B631-34D45B3F1568}"/>
              </a:ext>
            </a:extLst>
          </p:cNvPr>
          <p:cNvSpPr/>
          <p:nvPr userDrawn="1"/>
        </p:nvSpPr>
        <p:spPr>
          <a:xfrm>
            <a:off x="1" y="0"/>
            <a:ext cx="6095999"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58000">
                <a:moveTo>
                  <a:pt x="0" y="0"/>
                </a:moveTo>
                <a:lnTo>
                  <a:pt x="6109398" y="10048"/>
                </a:lnTo>
                <a:lnTo>
                  <a:pt x="1828800" y="6858000"/>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 xmlns:a16="http://schemas.microsoft.com/office/drawing/2014/main" id="{2D3F34FB-3F03-F341-A396-65475F1FE19D}"/>
              </a:ext>
            </a:extLst>
          </p:cNvPr>
          <p:cNvSpPr>
            <a:spLocks noGrp="1"/>
          </p:cNvSpPr>
          <p:nvPr>
            <p:ph type="pic" sz="quarter" idx="10" hasCustomPrompt="1"/>
          </p:nvPr>
        </p:nvSpPr>
        <p:spPr>
          <a:xfrm>
            <a:off x="6096000" y="-2"/>
            <a:ext cx="6095999" cy="6858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4">
            <a:extLst>
              <a:ext uri="{FF2B5EF4-FFF2-40B4-BE49-F238E27FC236}">
                <a16:creationId xmlns="" xmlns:a16="http://schemas.microsoft.com/office/drawing/2014/main" id="{0A5C9F38-94BB-A64E-9982-DE84CDADB18F}"/>
              </a:ext>
            </a:extLst>
          </p:cNvPr>
          <p:cNvSpPr>
            <a:spLocks noGrp="1"/>
          </p:cNvSpPr>
          <p:nvPr>
            <p:ph type="body" sz="quarter" idx="12" hasCustomPrompt="1"/>
          </p:nvPr>
        </p:nvSpPr>
        <p:spPr>
          <a:xfrm>
            <a:off x="536409" y="2443409"/>
            <a:ext cx="4689932" cy="1497578"/>
          </a:xfrm>
          <a:prstGeom prst="rect">
            <a:avLst/>
          </a:prstGeom>
        </p:spPr>
        <p:txBody>
          <a:bodyPr/>
          <a:lstStyle>
            <a:lvl1pPr marL="0" indent="0" algn="l">
              <a:lnSpc>
                <a:spcPts val="2320"/>
              </a:lnSpc>
              <a:buClr>
                <a:schemeClr val="accent2"/>
              </a:buClr>
              <a:buFont typeface="Wingdings" pitchFamily="2" charset="2"/>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In </a:t>
            </a:r>
            <a:r>
              <a:rPr lang="en-US" dirty="0" err="1"/>
              <a:t>ut</a:t>
            </a:r>
            <a:r>
              <a:rPr lang="en-US" dirty="0"/>
              <a:t> </a:t>
            </a:r>
            <a:r>
              <a:rPr lang="en-US" dirty="0" err="1"/>
              <a:t>tincidunt</a:t>
            </a:r>
            <a:r>
              <a:rPr lang="en-US" dirty="0"/>
              <a:t> mi, </a:t>
            </a:r>
            <a:r>
              <a:rPr lang="en-US" dirty="0" err="1"/>
              <a:t>eu</a:t>
            </a:r>
            <a:r>
              <a:rPr lang="en-US" dirty="0"/>
              <a:t> </a:t>
            </a:r>
            <a:r>
              <a:rPr lang="en-US" dirty="0" err="1"/>
              <a:t>vulputate</a:t>
            </a:r>
            <a:r>
              <a:rPr lang="en-US" dirty="0"/>
              <a:t> est.</a:t>
            </a:r>
          </a:p>
        </p:txBody>
      </p:sp>
      <p:sp>
        <p:nvSpPr>
          <p:cNvPr id="6" name="Text Placeholder 12">
            <a:extLst>
              <a:ext uri="{FF2B5EF4-FFF2-40B4-BE49-F238E27FC236}">
                <a16:creationId xmlns="" xmlns:a16="http://schemas.microsoft.com/office/drawing/2014/main" id="{0CC36082-7563-1347-B114-D694D0538637}"/>
              </a:ext>
            </a:extLst>
          </p:cNvPr>
          <p:cNvSpPr>
            <a:spLocks noGrp="1"/>
          </p:cNvSpPr>
          <p:nvPr>
            <p:ph type="body" sz="quarter" idx="11" hasCustomPrompt="1"/>
          </p:nvPr>
        </p:nvSpPr>
        <p:spPr>
          <a:xfrm>
            <a:off x="536409" y="1757768"/>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pic>
        <p:nvPicPr>
          <p:cNvPr id="9" name="Picture 8">
            <a:extLst>
              <a:ext uri="{FF2B5EF4-FFF2-40B4-BE49-F238E27FC236}">
                <a16:creationId xmlns="" xmlns:a16="http://schemas.microsoft.com/office/drawing/2014/main" id="{7412640F-0D60-1B4C-85D8-E8325AC09B6A}"/>
              </a:ext>
            </a:extLst>
          </p:cNvPr>
          <p:cNvPicPr>
            <a:picLocks noChangeAspect="1"/>
          </p:cNvPicPr>
          <p:nvPr userDrawn="1"/>
        </p:nvPicPr>
        <p:blipFill>
          <a:blip r:embed="rId2"/>
          <a:srcRect/>
          <a:stretch/>
        </p:blipFill>
        <p:spPr>
          <a:xfrm>
            <a:off x="370848" y="5954311"/>
            <a:ext cx="1894673" cy="543689"/>
          </a:xfrm>
          <a:prstGeom prst="rect">
            <a:avLst/>
          </a:prstGeom>
        </p:spPr>
      </p:pic>
    </p:spTree>
    <p:extLst>
      <p:ext uri="{BB962C8B-B14F-4D97-AF65-F5344CB8AC3E}">
        <p14:creationId xmlns:p14="http://schemas.microsoft.com/office/powerpoint/2010/main" val="2414171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C6150B-182E-9C45-B14C-4FB1E2B3710F}"/>
              </a:ext>
            </a:extLst>
          </p:cNvPr>
          <p:cNvPicPr>
            <a:picLocks noChangeAspect="1"/>
          </p:cNvPicPr>
          <p:nvPr userDrawn="1"/>
        </p:nvPicPr>
        <p:blipFill>
          <a:blip r:embed="rId2"/>
          <a:srcRect/>
          <a:stretch/>
        </p:blipFill>
        <p:spPr>
          <a:xfrm>
            <a:off x="370848" y="5954311"/>
            <a:ext cx="1894673" cy="543689"/>
          </a:xfrm>
          <a:prstGeom prst="rect">
            <a:avLst/>
          </a:prstGeom>
        </p:spPr>
      </p:pic>
      <p:sp>
        <p:nvSpPr>
          <p:cNvPr id="6" name="Text Placeholder 12">
            <a:extLst>
              <a:ext uri="{FF2B5EF4-FFF2-40B4-BE49-F238E27FC236}">
                <a16:creationId xmlns="" xmlns:a16="http://schemas.microsoft.com/office/drawing/2014/main"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 xmlns:a16="http://schemas.microsoft.com/office/drawing/2014/main"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1299618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Laptop Mockup">
    <p:spTree>
      <p:nvGrpSpPr>
        <p:cNvPr id="1" name=""/>
        <p:cNvGrpSpPr/>
        <p:nvPr/>
      </p:nvGrpSpPr>
      <p:grpSpPr>
        <a:xfrm>
          <a:off x="0" y="0"/>
          <a:ext cx="0" cy="0"/>
          <a:chOff x="0" y="0"/>
          <a:chExt cx="0" cy="0"/>
        </a:xfrm>
      </p:grpSpPr>
      <p:sp>
        <p:nvSpPr>
          <p:cNvPr id="3" name="Text Placeholder 12">
            <a:extLst>
              <a:ext uri="{FF2B5EF4-FFF2-40B4-BE49-F238E27FC236}">
                <a16:creationId xmlns="" xmlns:a16="http://schemas.microsoft.com/office/drawing/2014/main" id="{4C612061-A96C-BE48-BC8E-81CD5A376853}"/>
              </a:ext>
            </a:extLst>
          </p:cNvPr>
          <p:cNvSpPr>
            <a:spLocks noGrp="1"/>
          </p:cNvSpPr>
          <p:nvPr>
            <p:ph type="body" sz="quarter" idx="11" hasCustomPrompt="1"/>
          </p:nvPr>
        </p:nvSpPr>
        <p:spPr>
          <a:xfrm>
            <a:off x="515938" y="2391700"/>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4" name="Text Placeholder 14">
            <a:extLst>
              <a:ext uri="{FF2B5EF4-FFF2-40B4-BE49-F238E27FC236}">
                <a16:creationId xmlns="" xmlns:a16="http://schemas.microsoft.com/office/drawing/2014/main" id="{19FE3800-3B02-4448-B834-CFC0DED30AF2}"/>
              </a:ext>
            </a:extLst>
          </p:cNvPr>
          <p:cNvSpPr>
            <a:spLocks noGrp="1"/>
          </p:cNvSpPr>
          <p:nvPr>
            <p:ph type="body" sz="quarter" idx="12" hasCustomPrompt="1"/>
          </p:nvPr>
        </p:nvSpPr>
        <p:spPr>
          <a:xfrm>
            <a:off x="515938" y="3050080"/>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7" name="Picture 6">
            <a:extLst>
              <a:ext uri="{FF2B5EF4-FFF2-40B4-BE49-F238E27FC236}">
                <a16:creationId xmlns="" xmlns:a16="http://schemas.microsoft.com/office/drawing/2014/main" id="{FA4774D3-7168-9347-A315-5C598C7EC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2369" y="875907"/>
            <a:ext cx="7197426" cy="5446052"/>
          </a:xfrm>
          <a:prstGeom prst="rect">
            <a:avLst/>
          </a:prstGeom>
        </p:spPr>
      </p:pic>
      <p:sp>
        <p:nvSpPr>
          <p:cNvPr id="9" name="Picture Placeholder 8">
            <a:extLst>
              <a:ext uri="{FF2B5EF4-FFF2-40B4-BE49-F238E27FC236}">
                <a16:creationId xmlns="" xmlns:a16="http://schemas.microsoft.com/office/drawing/2014/main" id="{ADCCE062-F419-6045-937E-E7F998B4D1C6}"/>
              </a:ext>
            </a:extLst>
          </p:cNvPr>
          <p:cNvSpPr>
            <a:spLocks noGrp="1"/>
          </p:cNvSpPr>
          <p:nvPr>
            <p:ph type="pic" sz="quarter" idx="13" hasCustomPrompt="1"/>
          </p:nvPr>
        </p:nvSpPr>
        <p:spPr>
          <a:xfrm>
            <a:off x="6546850" y="1974850"/>
            <a:ext cx="4433888" cy="2782888"/>
          </a:xfrm>
          <a:prstGeom prst="rect">
            <a:avLst/>
          </a:prstGeom>
        </p:spPr>
        <p:txBody>
          <a:bodyPr/>
          <a:lstStyle>
            <a:lvl1pPr marL="0" indent="0" algn="ctr">
              <a:buNone/>
              <a:defRPr sz="2000"/>
            </a:lvl1pPr>
          </a:lstStyle>
          <a:p>
            <a:r>
              <a:rPr lang="en-US" dirty="0"/>
              <a:t>Drop a screenshot in here</a:t>
            </a:r>
          </a:p>
        </p:txBody>
      </p:sp>
      <p:pic>
        <p:nvPicPr>
          <p:cNvPr id="10" name="Picture 9">
            <a:extLst>
              <a:ext uri="{FF2B5EF4-FFF2-40B4-BE49-F238E27FC236}">
                <a16:creationId xmlns="" xmlns:a16="http://schemas.microsoft.com/office/drawing/2014/main" id="{547CB12E-78D6-4349-85DF-37CF91080250}"/>
              </a:ext>
            </a:extLst>
          </p:cNvPr>
          <p:cNvPicPr>
            <a:picLocks noChangeAspect="1"/>
          </p:cNvPicPr>
          <p:nvPr userDrawn="1"/>
        </p:nvPicPr>
        <p:blipFill>
          <a:blip r:embed="rId3"/>
          <a:srcRect/>
          <a:stretch/>
        </p:blipFill>
        <p:spPr>
          <a:xfrm>
            <a:off x="362137" y="5947208"/>
            <a:ext cx="1919426" cy="550792"/>
          </a:xfrm>
          <a:prstGeom prst="rect">
            <a:avLst/>
          </a:prstGeom>
        </p:spPr>
      </p:pic>
    </p:spTree>
    <p:extLst>
      <p:ext uri="{BB962C8B-B14F-4D97-AF65-F5344CB8AC3E}">
        <p14:creationId xmlns:p14="http://schemas.microsoft.com/office/powerpoint/2010/main" val="3944875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C6150B-182E-9C45-B14C-4FB1E2B3710F}"/>
              </a:ext>
            </a:extLst>
          </p:cNvPr>
          <p:cNvPicPr>
            <a:picLocks noChangeAspect="1"/>
          </p:cNvPicPr>
          <p:nvPr userDrawn="1"/>
        </p:nvPicPr>
        <p:blipFill>
          <a:blip r:embed="rId2"/>
          <a:srcRect/>
          <a:stretch/>
        </p:blipFill>
        <p:spPr>
          <a:xfrm>
            <a:off x="370848" y="5954311"/>
            <a:ext cx="1894673" cy="543689"/>
          </a:xfrm>
          <a:prstGeom prst="rect">
            <a:avLst/>
          </a:prstGeom>
        </p:spPr>
      </p:pic>
      <p:sp>
        <p:nvSpPr>
          <p:cNvPr id="6" name="Text Placeholder 12">
            <a:extLst>
              <a:ext uri="{FF2B5EF4-FFF2-40B4-BE49-F238E27FC236}">
                <a16:creationId xmlns="" xmlns:a16="http://schemas.microsoft.com/office/drawing/2014/main"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 xmlns:a16="http://schemas.microsoft.com/office/drawing/2014/main"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147709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4" name="Parallelogram 3">
            <a:extLst>
              <a:ext uri="{FF2B5EF4-FFF2-40B4-BE49-F238E27FC236}">
                <a16:creationId xmlns="" xmlns:a16="http://schemas.microsoft.com/office/drawing/2014/main" id="{BA66E82D-8ACD-374A-99BC-1368AA7D3698}"/>
              </a:ext>
            </a:extLst>
          </p:cNvPr>
          <p:cNvSpPr/>
          <p:nvPr userDrawn="1"/>
        </p:nvSpPr>
        <p:spPr>
          <a:xfrm flipH="1">
            <a:off x="648454" y="0"/>
            <a:ext cx="5571060" cy="6872176"/>
          </a:xfrm>
          <a:custGeom>
            <a:avLst/>
            <a:gdLst>
              <a:gd name="connsiteX0" fmla="*/ 0 w 7501317"/>
              <a:gd name="connsiteY0" fmla="*/ 6858000 h 6858000"/>
              <a:gd name="connsiteX1" fmla="*/ 1714500 w 7501317"/>
              <a:gd name="connsiteY1" fmla="*/ 0 h 6858000"/>
              <a:gd name="connsiteX2" fmla="*/ 7501317 w 7501317"/>
              <a:gd name="connsiteY2" fmla="*/ 0 h 6858000"/>
              <a:gd name="connsiteX3" fmla="*/ 5786817 w 7501317"/>
              <a:gd name="connsiteY3" fmla="*/ 6858000 h 6858000"/>
              <a:gd name="connsiteX4" fmla="*/ 0 w 7501317"/>
              <a:gd name="connsiteY4" fmla="*/ 6858000 h 6858000"/>
              <a:gd name="connsiteX0" fmla="*/ 0 w 7285560"/>
              <a:gd name="connsiteY0" fmla="*/ 6847726 h 6858000"/>
              <a:gd name="connsiteX1" fmla="*/ 1498743 w 7285560"/>
              <a:gd name="connsiteY1" fmla="*/ 0 h 6858000"/>
              <a:gd name="connsiteX2" fmla="*/ 7285560 w 7285560"/>
              <a:gd name="connsiteY2" fmla="*/ 0 h 6858000"/>
              <a:gd name="connsiteX3" fmla="*/ 5571060 w 7285560"/>
              <a:gd name="connsiteY3" fmla="*/ 6858000 h 6858000"/>
              <a:gd name="connsiteX4" fmla="*/ 0 w 7285560"/>
              <a:gd name="connsiteY4" fmla="*/ 6847726 h 6858000"/>
              <a:gd name="connsiteX0" fmla="*/ 0 w 5571060"/>
              <a:gd name="connsiteY0" fmla="*/ 6847726 h 6858000"/>
              <a:gd name="connsiteX1" fmla="*/ 1498743 w 5571060"/>
              <a:gd name="connsiteY1" fmla="*/ 0 h 6858000"/>
              <a:gd name="connsiteX2" fmla="*/ 5487582 w 5571060"/>
              <a:gd name="connsiteY2" fmla="*/ 0 h 6858000"/>
              <a:gd name="connsiteX3" fmla="*/ 5571060 w 5571060"/>
              <a:gd name="connsiteY3" fmla="*/ 6858000 h 6858000"/>
              <a:gd name="connsiteX4" fmla="*/ 0 w 5571060"/>
              <a:gd name="connsiteY4" fmla="*/ 684772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060" h="6858000">
                <a:moveTo>
                  <a:pt x="0" y="6847726"/>
                </a:moveTo>
                <a:lnTo>
                  <a:pt x="1498743" y="0"/>
                </a:lnTo>
                <a:lnTo>
                  <a:pt x="5487582" y="0"/>
                </a:lnTo>
                <a:lnTo>
                  <a:pt x="5571060" y="6858000"/>
                </a:lnTo>
                <a:lnTo>
                  <a:pt x="0" y="6847726"/>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 Placeholder 12">
            <a:extLst>
              <a:ext uri="{FF2B5EF4-FFF2-40B4-BE49-F238E27FC236}">
                <a16:creationId xmlns="" xmlns:a16="http://schemas.microsoft.com/office/drawing/2014/main" id="{C9B7873C-D68B-D740-A48C-F2458786F4AE}"/>
              </a:ext>
            </a:extLst>
          </p:cNvPr>
          <p:cNvSpPr>
            <a:spLocks noGrp="1"/>
          </p:cNvSpPr>
          <p:nvPr>
            <p:ph type="body" sz="quarter" idx="11" hasCustomPrompt="1"/>
          </p:nvPr>
        </p:nvSpPr>
        <p:spPr>
          <a:xfrm>
            <a:off x="6527800" y="2480713"/>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4EA5BC7A-9592-584F-99B8-200BD13525FA}"/>
              </a:ext>
            </a:extLst>
          </p:cNvPr>
          <p:cNvSpPr>
            <a:spLocks noGrp="1"/>
          </p:cNvSpPr>
          <p:nvPr>
            <p:ph type="body" sz="quarter" idx="12" hasCustomPrompt="1"/>
          </p:nvPr>
        </p:nvSpPr>
        <p:spPr>
          <a:xfrm>
            <a:off x="6527800" y="3139093"/>
            <a:ext cx="4993640" cy="1251837"/>
          </a:xfrm>
          <a:prstGeom prst="rect">
            <a:avLst/>
          </a:prstGeom>
        </p:spPr>
        <p:txBody>
          <a:bodyPr/>
          <a:lstStyle>
            <a:lvl1pPr marL="0" indent="0">
              <a:lnSpc>
                <a:spcPts val="2320"/>
              </a:lnSpc>
              <a:buNone/>
              <a:defRPr sz="14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sp>
        <p:nvSpPr>
          <p:cNvPr id="6" name="Picture Placeholder 5">
            <a:extLst>
              <a:ext uri="{FF2B5EF4-FFF2-40B4-BE49-F238E27FC236}">
                <a16:creationId xmlns="" xmlns:a16="http://schemas.microsoft.com/office/drawing/2014/main" id="{35B47FFC-834C-E740-AC1D-5B66B45FCB74}"/>
              </a:ext>
            </a:extLst>
          </p:cNvPr>
          <p:cNvSpPr>
            <a:spLocks noGrp="1"/>
          </p:cNvSpPr>
          <p:nvPr>
            <p:ph type="pic" sz="quarter" idx="13" hasCustomPrompt="1"/>
          </p:nvPr>
        </p:nvSpPr>
        <p:spPr>
          <a:xfrm>
            <a:off x="0" y="0"/>
            <a:ext cx="6117579" cy="6858000"/>
          </a:xfrm>
          <a:custGeom>
            <a:avLst/>
            <a:gdLst>
              <a:gd name="connsiteX0" fmla="*/ 0 w 4636736"/>
              <a:gd name="connsiteY0" fmla="*/ 0 h 6858000"/>
              <a:gd name="connsiteX1" fmla="*/ 4636736 w 4636736"/>
              <a:gd name="connsiteY1" fmla="*/ 0 h 6858000"/>
              <a:gd name="connsiteX2" fmla="*/ 4636736 w 4636736"/>
              <a:gd name="connsiteY2" fmla="*/ 6858000 h 6858000"/>
              <a:gd name="connsiteX3" fmla="*/ 0 w 4636736"/>
              <a:gd name="connsiteY3" fmla="*/ 6858000 h 6858000"/>
              <a:gd name="connsiteX4" fmla="*/ 0 w 4636736"/>
              <a:gd name="connsiteY4" fmla="*/ 0 h 6858000"/>
              <a:gd name="connsiteX0" fmla="*/ 0 w 6117579"/>
              <a:gd name="connsiteY0" fmla="*/ 0 h 6858000"/>
              <a:gd name="connsiteX1" fmla="*/ 4636736 w 6117579"/>
              <a:gd name="connsiteY1" fmla="*/ 0 h 6858000"/>
              <a:gd name="connsiteX2" fmla="*/ 6117579 w 6117579"/>
              <a:gd name="connsiteY2" fmla="*/ 6858000 h 6858000"/>
              <a:gd name="connsiteX3" fmla="*/ 0 w 6117579"/>
              <a:gd name="connsiteY3" fmla="*/ 6858000 h 6858000"/>
              <a:gd name="connsiteX4" fmla="*/ 0 w 61175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7579" h="6858000">
                <a:moveTo>
                  <a:pt x="0" y="0"/>
                </a:moveTo>
                <a:lnTo>
                  <a:pt x="4636736" y="0"/>
                </a:lnTo>
                <a:lnTo>
                  <a:pt x="6117579" y="6858000"/>
                </a:lnTo>
                <a:lnTo>
                  <a:pt x="0" y="6858000"/>
                </a:lnTo>
                <a:lnTo>
                  <a:pt x="0" y="0"/>
                </a:lnTo>
                <a:close/>
              </a:path>
            </a:pathLst>
          </a:custGeom>
          <a:pattFill prst="pct5">
            <a:fgClr>
              <a:schemeClr val="accent1"/>
            </a:fgClr>
            <a:bgClr>
              <a:schemeClr val="bg1"/>
            </a:bgClr>
          </a:pattFill>
        </p:spPr>
        <p:txBody>
          <a:bodyPr/>
          <a:lstStyle>
            <a:lvl1pPr marL="0" indent="0" algn="ctr">
              <a:buNone/>
              <a:defRPr sz="2000"/>
            </a:lvl1pPr>
          </a:lstStyle>
          <a:p>
            <a:r>
              <a:rPr lang="en-US" dirty="0"/>
              <a:t>Image Placeholder</a:t>
            </a:r>
          </a:p>
        </p:txBody>
      </p:sp>
    </p:spTree>
    <p:extLst>
      <p:ext uri="{BB962C8B-B14F-4D97-AF65-F5344CB8AC3E}">
        <p14:creationId xmlns:p14="http://schemas.microsoft.com/office/powerpoint/2010/main" val="1005760821"/>
      </p:ext>
    </p:extLst>
  </p:cSld>
  <p:clrMapOvr>
    <a:masterClrMapping/>
  </p:clrMapOvr>
  <p:extLst>
    <p:ext uri="{DCECCB84-F9BA-43D5-87BE-67443E8EF086}">
      <p15:sldGuideLst xmlns:p15="http://schemas.microsoft.com/office/powerpoint/2012/main">
        <p15:guide id="1" pos="41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image text righ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752E096-2D88-EC4D-93E1-32221111125A}"/>
              </a:ext>
            </a:extLst>
          </p:cNvPr>
          <p:cNvSpPr/>
          <p:nvPr userDrawn="1"/>
        </p:nvSpPr>
        <p:spPr>
          <a:xfrm>
            <a:off x="1034355" y="1472765"/>
            <a:ext cx="3911196" cy="3912914"/>
          </a:xfrm>
          <a:prstGeom prst="rect">
            <a:avLst/>
          </a:prstGeom>
          <a:solidFill>
            <a:srgbClr val="003B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 xmlns:a16="http://schemas.microsoft.com/office/drawing/2014/main" id="{281CF8A3-210B-CD45-88EC-60AE78F62529}"/>
              </a:ext>
            </a:extLst>
          </p:cNvPr>
          <p:cNvSpPr>
            <a:spLocks noGrp="1"/>
          </p:cNvSpPr>
          <p:nvPr>
            <p:ph type="pic" sz="quarter" idx="10" hasCustomPrompt="1"/>
          </p:nvPr>
        </p:nvSpPr>
        <p:spPr>
          <a:xfrm>
            <a:off x="1252075" y="1255045"/>
            <a:ext cx="3911196" cy="3912914"/>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10" name="Text Placeholder 12">
            <a:extLst>
              <a:ext uri="{FF2B5EF4-FFF2-40B4-BE49-F238E27FC236}">
                <a16:creationId xmlns="" xmlns:a16="http://schemas.microsoft.com/office/drawing/2014/main" id="{3B09686F-99A6-6840-8EB1-4EC614079A65}"/>
              </a:ext>
            </a:extLst>
          </p:cNvPr>
          <p:cNvSpPr>
            <a:spLocks noGrp="1"/>
          </p:cNvSpPr>
          <p:nvPr>
            <p:ph type="body" sz="quarter" idx="11" hasCustomPrompt="1"/>
          </p:nvPr>
        </p:nvSpPr>
        <p:spPr>
          <a:xfrm>
            <a:off x="6527800" y="2480713"/>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1" name="Text Placeholder 14">
            <a:extLst>
              <a:ext uri="{FF2B5EF4-FFF2-40B4-BE49-F238E27FC236}">
                <a16:creationId xmlns="" xmlns:a16="http://schemas.microsoft.com/office/drawing/2014/main" id="{8F26661F-AC62-0044-A39C-DF5A3DAB67C4}"/>
              </a:ext>
            </a:extLst>
          </p:cNvPr>
          <p:cNvSpPr>
            <a:spLocks noGrp="1"/>
          </p:cNvSpPr>
          <p:nvPr>
            <p:ph type="body" sz="quarter" idx="12" hasCustomPrompt="1"/>
          </p:nvPr>
        </p:nvSpPr>
        <p:spPr>
          <a:xfrm>
            <a:off x="6527800" y="3139093"/>
            <a:ext cx="4993640" cy="1251837"/>
          </a:xfrm>
          <a:prstGeom prst="rect">
            <a:avLst/>
          </a:prstGeom>
        </p:spPr>
        <p:txBody>
          <a:bodyPr/>
          <a:lstStyle>
            <a:lvl1pPr marL="0" indent="0">
              <a:lnSpc>
                <a:spcPts val="2320"/>
              </a:lnSpc>
              <a:buNone/>
              <a:defRPr sz="14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7" name="Picture 6">
            <a:extLst>
              <a:ext uri="{FF2B5EF4-FFF2-40B4-BE49-F238E27FC236}">
                <a16:creationId xmlns="" xmlns:a16="http://schemas.microsoft.com/office/drawing/2014/main" id="{4BF0EF19-B018-9E45-B8FF-8FB762D478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spTree>
    <p:extLst>
      <p:ext uri="{BB962C8B-B14F-4D97-AF65-F5344CB8AC3E}">
        <p14:creationId xmlns:p14="http://schemas.microsoft.com/office/powerpoint/2010/main" val="283777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 service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677E3-8170-D643-8000-FD45549862F7}"/>
              </a:ext>
            </a:extLst>
          </p:cNvPr>
          <p:cNvSpPr/>
          <p:nvPr userDrawn="1"/>
        </p:nvSpPr>
        <p:spPr>
          <a:xfrm>
            <a:off x="-6096" y="1357745"/>
            <a:ext cx="12198096" cy="5500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C01D79F0-65E3-9446-9450-92C4994571DF}"/>
              </a:ext>
            </a:extLst>
          </p:cNvPr>
          <p:cNvSpPr/>
          <p:nvPr userDrawn="1"/>
        </p:nvSpPr>
        <p:spPr>
          <a:xfrm>
            <a:off x="3044952" y="1357744"/>
            <a:ext cx="9147048" cy="550025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16F6EA72-6D02-8D47-AD80-313966739170}"/>
              </a:ext>
            </a:extLst>
          </p:cNvPr>
          <p:cNvSpPr/>
          <p:nvPr userDrawn="1"/>
        </p:nvSpPr>
        <p:spPr>
          <a:xfrm>
            <a:off x="6096000" y="1357744"/>
            <a:ext cx="6096000" cy="550025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2B59A221-E85D-6D4B-B9EF-D8E1FF033658}"/>
              </a:ext>
            </a:extLst>
          </p:cNvPr>
          <p:cNvSpPr/>
          <p:nvPr userDrawn="1"/>
        </p:nvSpPr>
        <p:spPr>
          <a:xfrm>
            <a:off x="9147048" y="1357744"/>
            <a:ext cx="3044952" cy="55002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ext Placeholder 12">
            <a:extLst>
              <a:ext uri="{FF2B5EF4-FFF2-40B4-BE49-F238E27FC236}">
                <a16:creationId xmlns="" xmlns:a16="http://schemas.microsoft.com/office/drawing/2014/main" id="{2F52B6E8-E329-EA44-9851-BFC0AA4DEEA2}"/>
              </a:ext>
            </a:extLst>
          </p:cNvPr>
          <p:cNvSpPr>
            <a:spLocks noGrp="1"/>
          </p:cNvSpPr>
          <p:nvPr>
            <p:ph type="body" sz="quarter" idx="11" hasCustomPrompt="1"/>
          </p:nvPr>
        </p:nvSpPr>
        <p:spPr>
          <a:xfrm>
            <a:off x="2051536" y="438511"/>
            <a:ext cx="8082832" cy="577467"/>
          </a:xfrm>
          <a:prstGeom prst="rect">
            <a:avLst/>
          </a:prstGeom>
        </p:spPr>
        <p:txBody>
          <a:bodyPr/>
          <a:lstStyle>
            <a:lvl1pPr marL="0" indent="0" algn="ctr">
              <a:buNone/>
              <a:defRPr sz="3200" b="1" i="0">
                <a:latin typeface="Arial" panose="020B0604020202020204" pitchFamily="34" charset="0"/>
                <a:cs typeface="Arial" panose="020B0604020202020204" pitchFamily="34" charset="0"/>
              </a:defRPr>
            </a:lvl1pPr>
          </a:lstStyle>
          <a:p>
            <a:pPr lvl="0"/>
            <a:r>
              <a:rPr lang="en-US" dirty="0"/>
              <a:t>Title to go here</a:t>
            </a:r>
          </a:p>
        </p:txBody>
      </p:sp>
      <p:sp>
        <p:nvSpPr>
          <p:cNvPr id="12" name="Text Placeholder 11">
            <a:extLst>
              <a:ext uri="{FF2B5EF4-FFF2-40B4-BE49-F238E27FC236}">
                <a16:creationId xmlns="" xmlns:a16="http://schemas.microsoft.com/office/drawing/2014/main" id="{24F7E596-CAD4-B245-886E-EA035B87AC19}"/>
              </a:ext>
            </a:extLst>
          </p:cNvPr>
          <p:cNvSpPr>
            <a:spLocks noGrp="1"/>
          </p:cNvSpPr>
          <p:nvPr>
            <p:ph type="body" sz="quarter" idx="12" hasCustomPrompt="1"/>
          </p:nvPr>
        </p:nvSpPr>
        <p:spPr>
          <a:xfrm>
            <a:off x="237551" y="3429000"/>
            <a:ext cx="2563755" cy="642874"/>
          </a:xfrm>
          <a:prstGeom prst="rect">
            <a:avLst/>
          </a:prstGeom>
        </p:spPr>
        <p:txBody>
          <a:bodyPr/>
          <a:lstStyle>
            <a:lvl1pPr marL="0" indent="0" algn="ctr">
              <a:lnSpc>
                <a:spcPct val="100000"/>
              </a:lnSpc>
              <a:buNone/>
              <a:defRPr sz="20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4" name="Text Placeholder 11">
            <a:extLst>
              <a:ext uri="{FF2B5EF4-FFF2-40B4-BE49-F238E27FC236}">
                <a16:creationId xmlns="" xmlns:a16="http://schemas.microsoft.com/office/drawing/2014/main" id="{7A56E0D5-7083-F048-970B-37D9FCB0E182}"/>
              </a:ext>
            </a:extLst>
          </p:cNvPr>
          <p:cNvSpPr>
            <a:spLocks noGrp="1"/>
          </p:cNvSpPr>
          <p:nvPr>
            <p:ph type="body" sz="quarter" idx="13" hasCustomPrompt="1"/>
          </p:nvPr>
        </p:nvSpPr>
        <p:spPr>
          <a:xfrm>
            <a:off x="237551"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5" name="Text Placeholder 11">
            <a:extLst>
              <a:ext uri="{FF2B5EF4-FFF2-40B4-BE49-F238E27FC236}">
                <a16:creationId xmlns="" xmlns:a16="http://schemas.microsoft.com/office/drawing/2014/main" id="{B3C8D985-9A58-AD43-BE18-BC71ACE76837}"/>
              </a:ext>
            </a:extLst>
          </p:cNvPr>
          <p:cNvSpPr>
            <a:spLocks noGrp="1"/>
          </p:cNvSpPr>
          <p:nvPr>
            <p:ph type="body" sz="quarter" idx="14" hasCustomPrompt="1"/>
          </p:nvPr>
        </p:nvSpPr>
        <p:spPr>
          <a:xfrm>
            <a:off x="3288599" y="3429000"/>
            <a:ext cx="2563755" cy="642874"/>
          </a:xfrm>
          <a:prstGeom prst="rect">
            <a:avLst/>
          </a:prstGeom>
        </p:spPr>
        <p:txBody>
          <a:bodyPr/>
          <a:lstStyle>
            <a:lvl1pPr marL="0" indent="0" algn="ctr">
              <a:lnSpc>
                <a:spcPct val="100000"/>
              </a:lnSpc>
              <a:buNone/>
              <a:defRPr sz="20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6" name="Text Placeholder 11">
            <a:extLst>
              <a:ext uri="{FF2B5EF4-FFF2-40B4-BE49-F238E27FC236}">
                <a16:creationId xmlns="" xmlns:a16="http://schemas.microsoft.com/office/drawing/2014/main" id="{930287C8-DF09-FD4D-BE3C-0F167277FA20}"/>
              </a:ext>
            </a:extLst>
          </p:cNvPr>
          <p:cNvSpPr>
            <a:spLocks noGrp="1"/>
          </p:cNvSpPr>
          <p:nvPr>
            <p:ph type="body" sz="quarter" idx="15" hasCustomPrompt="1"/>
          </p:nvPr>
        </p:nvSpPr>
        <p:spPr>
          <a:xfrm>
            <a:off x="3288599"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7" name="Text Placeholder 11">
            <a:extLst>
              <a:ext uri="{FF2B5EF4-FFF2-40B4-BE49-F238E27FC236}">
                <a16:creationId xmlns="" xmlns:a16="http://schemas.microsoft.com/office/drawing/2014/main" id="{569C54AF-CDBB-4745-970A-345F7014E021}"/>
              </a:ext>
            </a:extLst>
          </p:cNvPr>
          <p:cNvSpPr>
            <a:spLocks noGrp="1"/>
          </p:cNvSpPr>
          <p:nvPr>
            <p:ph type="body" sz="quarter" idx="16" hasCustomPrompt="1"/>
          </p:nvPr>
        </p:nvSpPr>
        <p:spPr>
          <a:xfrm>
            <a:off x="6348670" y="3429000"/>
            <a:ext cx="2563755" cy="642874"/>
          </a:xfrm>
          <a:prstGeom prst="rect">
            <a:avLst/>
          </a:prstGeom>
        </p:spPr>
        <p:txBody>
          <a:bodyPr/>
          <a:lstStyle>
            <a:lvl1pPr marL="0" indent="0" algn="ctr">
              <a:lnSpc>
                <a:spcPct val="100000"/>
              </a:lnSpc>
              <a:buNone/>
              <a:defRPr sz="20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8" name="Text Placeholder 11">
            <a:extLst>
              <a:ext uri="{FF2B5EF4-FFF2-40B4-BE49-F238E27FC236}">
                <a16:creationId xmlns="" xmlns:a16="http://schemas.microsoft.com/office/drawing/2014/main" id="{3806CBA5-8960-3C4C-9C96-65C67171FEA5}"/>
              </a:ext>
            </a:extLst>
          </p:cNvPr>
          <p:cNvSpPr>
            <a:spLocks noGrp="1"/>
          </p:cNvSpPr>
          <p:nvPr>
            <p:ph type="body" sz="quarter" idx="17" hasCustomPrompt="1"/>
          </p:nvPr>
        </p:nvSpPr>
        <p:spPr>
          <a:xfrm>
            <a:off x="6348670"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9" name="Text Placeholder 11">
            <a:extLst>
              <a:ext uri="{FF2B5EF4-FFF2-40B4-BE49-F238E27FC236}">
                <a16:creationId xmlns="" xmlns:a16="http://schemas.microsoft.com/office/drawing/2014/main" id="{15CCA097-9E2C-574B-9EDE-EF4013EC4AB9}"/>
              </a:ext>
            </a:extLst>
          </p:cNvPr>
          <p:cNvSpPr>
            <a:spLocks noGrp="1"/>
          </p:cNvSpPr>
          <p:nvPr>
            <p:ph type="body" sz="quarter" idx="18" hasCustomPrompt="1"/>
          </p:nvPr>
        </p:nvSpPr>
        <p:spPr>
          <a:xfrm>
            <a:off x="9399718" y="3429000"/>
            <a:ext cx="2563755" cy="642874"/>
          </a:xfrm>
          <a:prstGeom prst="rect">
            <a:avLst/>
          </a:prstGeom>
        </p:spPr>
        <p:txBody>
          <a:bodyPr/>
          <a:lstStyle>
            <a:lvl1pPr marL="0" indent="0" algn="ctr">
              <a:lnSpc>
                <a:spcPct val="100000"/>
              </a:lnSpc>
              <a:buNone/>
              <a:defRPr sz="20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20" name="Text Placeholder 11">
            <a:extLst>
              <a:ext uri="{FF2B5EF4-FFF2-40B4-BE49-F238E27FC236}">
                <a16:creationId xmlns="" xmlns:a16="http://schemas.microsoft.com/office/drawing/2014/main" id="{663B2999-9A23-6B49-A5C2-EBA1E3793905}"/>
              </a:ext>
            </a:extLst>
          </p:cNvPr>
          <p:cNvSpPr>
            <a:spLocks noGrp="1"/>
          </p:cNvSpPr>
          <p:nvPr>
            <p:ph type="body" sz="quarter" idx="19" hasCustomPrompt="1"/>
          </p:nvPr>
        </p:nvSpPr>
        <p:spPr>
          <a:xfrm>
            <a:off x="9399718"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22" name="Picture Placeholder 21">
            <a:extLst>
              <a:ext uri="{FF2B5EF4-FFF2-40B4-BE49-F238E27FC236}">
                <a16:creationId xmlns="" xmlns:a16="http://schemas.microsoft.com/office/drawing/2014/main" id="{1ADE8C90-B167-6C45-B3BE-15F05604DBD4}"/>
              </a:ext>
            </a:extLst>
          </p:cNvPr>
          <p:cNvSpPr>
            <a:spLocks noGrp="1"/>
          </p:cNvSpPr>
          <p:nvPr>
            <p:ph type="pic" sz="quarter" idx="20" hasCustomPrompt="1"/>
          </p:nvPr>
        </p:nvSpPr>
        <p:spPr>
          <a:xfrm>
            <a:off x="706831"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4" name="Picture Placeholder 21">
            <a:extLst>
              <a:ext uri="{FF2B5EF4-FFF2-40B4-BE49-F238E27FC236}">
                <a16:creationId xmlns="" xmlns:a16="http://schemas.microsoft.com/office/drawing/2014/main" id="{8CD3CC93-D188-9042-B46A-D9807AE90584}"/>
              </a:ext>
            </a:extLst>
          </p:cNvPr>
          <p:cNvSpPr>
            <a:spLocks noGrp="1"/>
          </p:cNvSpPr>
          <p:nvPr>
            <p:ph type="pic" sz="quarter" idx="21" hasCustomPrompt="1"/>
          </p:nvPr>
        </p:nvSpPr>
        <p:spPr>
          <a:xfrm>
            <a:off x="3757879"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5" name="Picture Placeholder 21">
            <a:extLst>
              <a:ext uri="{FF2B5EF4-FFF2-40B4-BE49-F238E27FC236}">
                <a16:creationId xmlns="" xmlns:a16="http://schemas.microsoft.com/office/drawing/2014/main" id="{6345E45B-5878-9B4E-9A88-29D8D89D0263}"/>
              </a:ext>
            </a:extLst>
          </p:cNvPr>
          <p:cNvSpPr>
            <a:spLocks noGrp="1"/>
          </p:cNvSpPr>
          <p:nvPr>
            <p:ph type="pic" sz="quarter" idx="22" hasCustomPrompt="1"/>
          </p:nvPr>
        </p:nvSpPr>
        <p:spPr>
          <a:xfrm>
            <a:off x="6820592"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6" name="Picture Placeholder 21">
            <a:extLst>
              <a:ext uri="{FF2B5EF4-FFF2-40B4-BE49-F238E27FC236}">
                <a16:creationId xmlns="" xmlns:a16="http://schemas.microsoft.com/office/drawing/2014/main" id="{F120D6ED-7B38-FC40-9EE1-B6E56F054652}"/>
              </a:ext>
            </a:extLst>
          </p:cNvPr>
          <p:cNvSpPr>
            <a:spLocks noGrp="1"/>
          </p:cNvSpPr>
          <p:nvPr>
            <p:ph type="pic" sz="quarter" idx="23" hasCustomPrompt="1"/>
          </p:nvPr>
        </p:nvSpPr>
        <p:spPr>
          <a:xfrm>
            <a:off x="9871640"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Tree>
    <p:extLst>
      <p:ext uri="{BB962C8B-B14F-4D97-AF65-F5344CB8AC3E}">
        <p14:creationId xmlns:p14="http://schemas.microsoft.com/office/powerpoint/2010/main" val="26073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image and tex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1BE1A75-70E8-C242-B282-5637028C0D24}"/>
              </a:ext>
            </a:extLst>
          </p:cNvPr>
          <p:cNvSpPr/>
          <p:nvPr userDrawn="1"/>
        </p:nvSpPr>
        <p:spPr>
          <a:xfrm>
            <a:off x="0" y="5378096"/>
            <a:ext cx="12192000" cy="190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 xmlns:a16="http://schemas.microsoft.com/office/drawing/2014/main" id="{9A0321CA-D5EC-3740-BB3B-F29BEDA73A9C}"/>
              </a:ext>
            </a:extLst>
          </p:cNvPr>
          <p:cNvSpPr>
            <a:spLocks noGrp="1"/>
          </p:cNvSpPr>
          <p:nvPr>
            <p:ph type="pic" sz="quarter" idx="10" hasCustomPrompt="1"/>
          </p:nvPr>
        </p:nvSpPr>
        <p:spPr>
          <a:xfrm>
            <a:off x="0" y="2562331"/>
            <a:ext cx="12192000" cy="2907885"/>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Text Placeholder 12">
            <a:extLst>
              <a:ext uri="{FF2B5EF4-FFF2-40B4-BE49-F238E27FC236}">
                <a16:creationId xmlns="" xmlns:a16="http://schemas.microsoft.com/office/drawing/2014/main" id="{BF3CFAC6-AE21-364F-A2DE-4C425234E9A6}"/>
              </a:ext>
            </a:extLst>
          </p:cNvPr>
          <p:cNvSpPr>
            <a:spLocks noGrp="1"/>
          </p:cNvSpPr>
          <p:nvPr>
            <p:ph type="body" sz="quarter" idx="11" hasCustomPrompt="1"/>
          </p:nvPr>
        </p:nvSpPr>
        <p:spPr>
          <a:xfrm>
            <a:off x="3599180" y="678915"/>
            <a:ext cx="4993640"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B288772E-2CC7-0A41-BC83-1DE1416888AE}"/>
              </a:ext>
            </a:extLst>
          </p:cNvPr>
          <p:cNvSpPr>
            <a:spLocks noGrp="1"/>
          </p:cNvSpPr>
          <p:nvPr>
            <p:ph type="body" sz="quarter" idx="12" hasCustomPrompt="1"/>
          </p:nvPr>
        </p:nvSpPr>
        <p:spPr>
          <a:xfrm>
            <a:off x="1803540" y="1309602"/>
            <a:ext cx="8584920" cy="694136"/>
          </a:xfrm>
          <a:prstGeom prst="rect">
            <a:avLst/>
          </a:prstGeom>
        </p:spPr>
        <p:txBody>
          <a:bodyPr/>
          <a:lstStyle>
            <a:lvl1pPr marL="0" indent="0" algn="ctr">
              <a:lnSpc>
                <a:spcPts val="2320"/>
              </a:lnSpc>
              <a:buNone/>
              <a:defRPr sz="1400" b="0" i="0">
                <a:solidFill>
                  <a:schemeClr val="bg1">
                    <a:lumMod val="65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9" name="Picture 8">
            <a:extLst>
              <a:ext uri="{FF2B5EF4-FFF2-40B4-BE49-F238E27FC236}">
                <a16:creationId xmlns="" xmlns:a16="http://schemas.microsoft.com/office/drawing/2014/main" id="{966CED54-4C5D-0540-A114-0B4CFF228E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spTree>
    <p:extLst>
      <p:ext uri="{BB962C8B-B14F-4D97-AF65-F5344CB8AC3E}">
        <p14:creationId xmlns:p14="http://schemas.microsoft.com/office/powerpoint/2010/main" val="336642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right, text and quot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87501D2-9883-0646-99E5-0832A6EC3DC1}"/>
              </a:ext>
            </a:extLst>
          </p:cNvPr>
          <p:cNvSpPr/>
          <p:nvPr userDrawn="1"/>
        </p:nvSpPr>
        <p:spPr>
          <a:xfrm>
            <a:off x="6096000" y="4491613"/>
            <a:ext cx="6096000" cy="236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 xmlns:a16="http://schemas.microsoft.com/office/drawing/2014/main" id="{577254E2-75E5-C243-AC27-F48BA85F45FA}"/>
              </a:ext>
            </a:extLst>
          </p:cNvPr>
          <p:cNvSpPr>
            <a:spLocks noGrp="1"/>
          </p:cNvSpPr>
          <p:nvPr>
            <p:ph type="pic" sz="quarter" idx="10" hasCustomPrompt="1"/>
          </p:nvPr>
        </p:nvSpPr>
        <p:spPr>
          <a:xfrm>
            <a:off x="6096000" y="-1"/>
            <a:ext cx="6096000" cy="4491614"/>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Text Placeholder 11">
            <a:extLst>
              <a:ext uri="{FF2B5EF4-FFF2-40B4-BE49-F238E27FC236}">
                <a16:creationId xmlns="" xmlns:a16="http://schemas.microsoft.com/office/drawing/2014/main" id="{57D9821A-2797-924F-8F32-238A4D03B2A7}"/>
              </a:ext>
            </a:extLst>
          </p:cNvPr>
          <p:cNvSpPr>
            <a:spLocks noGrp="1"/>
          </p:cNvSpPr>
          <p:nvPr>
            <p:ph type="body" sz="quarter" idx="13" hasCustomPrompt="1"/>
          </p:nvPr>
        </p:nvSpPr>
        <p:spPr>
          <a:xfrm>
            <a:off x="6715518" y="4918282"/>
            <a:ext cx="4856963" cy="148656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a:p>
            <a:pPr lvl="0"/>
            <a:r>
              <a:rPr lang="en-US" dirty="0"/>
              <a:t>Name here, Company here</a:t>
            </a:r>
          </a:p>
        </p:txBody>
      </p:sp>
      <p:sp>
        <p:nvSpPr>
          <p:cNvPr id="7" name="Text Placeholder 14">
            <a:extLst>
              <a:ext uri="{FF2B5EF4-FFF2-40B4-BE49-F238E27FC236}">
                <a16:creationId xmlns="" xmlns:a16="http://schemas.microsoft.com/office/drawing/2014/main" id="{186DF12E-0CBA-1D48-B1DC-23918A6F6222}"/>
              </a:ext>
            </a:extLst>
          </p:cNvPr>
          <p:cNvSpPr>
            <a:spLocks noGrp="1"/>
          </p:cNvSpPr>
          <p:nvPr>
            <p:ph type="body" sz="quarter" idx="12" hasCustomPrompt="1"/>
          </p:nvPr>
        </p:nvSpPr>
        <p:spPr>
          <a:xfrm>
            <a:off x="528020" y="1657756"/>
            <a:ext cx="4993640" cy="2110376"/>
          </a:xfrm>
          <a:prstGeom prst="rect">
            <a:avLst/>
          </a:prstGeom>
        </p:spPr>
        <p:txBody>
          <a:bodyPr/>
          <a:lstStyle>
            <a:lvl1pPr marL="285750" indent="-285750" algn="l">
              <a:lnSpc>
                <a:spcPts val="2320"/>
              </a:lnSpc>
              <a:buClr>
                <a:schemeClr val="accent2"/>
              </a:buClr>
              <a:buFont typeface="Wingdings" pitchFamily="2" charset="2"/>
              <a:buChar char="ü"/>
              <a:defRPr sz="1400" b="0" i="0">
                <a:solidFill>
                  <a:schemeClr val="tx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p>
          <a:p>
            <a:pPr lvl="0"/>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Suspendisse</a:t>
            </a:r>
            <a:r>
              <a:rPr lang="en-US" dirty="0"/>
              <a:t> tempus </a:t>
            </a:r>
            <a:r>
              <a:rPr lang="en-US" dirty="0" err="1"/>
              <a:t>tellus</a:t>
            </a:r>
            <a:r>
              <a:rPr lang="en-US" dirty="0"/>
              <a:t> </a:t>
            </a:r>
            <a:r>
              <a:rPr lang="en-US" dirty="0" err="1"/>
              <a:t>risus</a:t>
            </a:r>
            <a:r>
              <a:rPr lang="en-US" dirty="0"/>
              <a:t>. </a:t>
            </a:r>
          </a:p>
          <a:p>
            <a:pPr lvl="0"/>
            <a:r>
              <a:rPr lang="en-US" dirty="0"/>
              <a:t>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a:t>
            </a:r>
          </a:p>
          <a:p>
            <a:pPr lvl="0"/>
            <a:r>
              <a:rPr lang="en-US" dirty="0"/>
              <a:t>Lorem ipsum dolor semper </a:t>
            </a:r>
            <a:r>
              <a:rPr lang="en-US" dirty="0" err="1"/>
              <a:t>lecus</a:t>
            </a:r>
            <a:r>
              <a:rPr lang="en-US" dirty="0"/>
              <a:t> in </a:t>
            </a:r>
            <a:r>
              <a:rPr lang="en-US" dirty="0" err="1"/>
              <a:t>metus</a:t>
            </a:r>
            <a:r>
              <a:rPr lang="en-US" dirty="0"/>
              <a:t>.</a:t>
            </a:r>
          </a:p>
        </p:txBody>
      </p:sp>
      <p:sp>
        <p:nvSpPr>
          <p:cNvPr id="8" name="Text Placeholder 12">
            <a:extLst>
              <a:ext uri="{FF2B5EF4-FFF2-40B4-BE49-F238E27FC236}">
                <a16:creationId xmlns="" xmlns:a16="http://schemas.microsoft.com/office/drawing/2014/main" id="{AE238693-3464-1245-A478-50976F0638FF}"/>
              </a:ext>
            </a:extLst>
          </p:cNvPr>
          <p:cNvSpPr>
            <a:spLocks noGrp="1"/>
          </p:cNvSpPr>
          <p:nvPr>
            <p:ph type="body" sz="quarter" idx="11" hasCustomPrompt="1"/>
          </p:nvPr>
        </p:nvSpPr>
        <p:spPr>
          <a:xfrm>
            <a:off x="528020" y="913648"/>
            <a:ext cx="4993640" cy="425450"/>
          </a:xfrm>
          <a:prstGeom prst="rect">
            <a:avLst/>
          </a:prstGeom>
        </p:spPr>
        <p:txBody>
          <a:bodyPr/>
          <a:lstStyle>
            <a:lvl1pPr marL="0" indent="0" algn="l">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9" name="Text Placeholder 14">
            <a:extLst>
              <a:ext uri="{FF2B5EF4-FFF2-40B4-BE49-F238E27FC236}">
                <a16:creationId xmlns="" xmlns:a16="http://schemas.microsoft.com/office/drawing/2014/main" id="{97EB2CF3-9AFF-EB42-A86F-991CFB4E1BC6}"/>
              </a:ext>
            </a:extLst>
          </p:cNvPr>
          <p:cNvSpPr>
            <a:spLocks noGrp="1"/>
          </p:cNvSpPr>
          <p:nvPr>
            <p:ph type="body" sz="quarter" idx="14" hasCustomPrompt="1"/>
          </p:nvPr>
        </p:nvSpPr>
        <p:spPr>
          <a:xfrm>
            <a:off x="528020" y="4083901"/>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pic>
        <p:nvPicPr>
          <p:cNvPr id="10" name="Picture 9">
            <a:extLst>
              <a:ext uri="{FF2B5EF4-FFF2-40B4-BE49-F238E27FC236}">
                <a16:creationId xmlns="" xmlns:a16="http://schemas.microsoft.com/office/drawing/2014/main" id="{08208FBD-F8CD-3D4F-9C8C-B11C1CCFE6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955834"/>
            <a:ext cx="1916369" cy="542166"/>
          </a:xfrm>
          <a:prstGeom prst="rect">
            <a:avLst/>
          </a:prstGeom>
        </p:spPr>
      </p:pic>
    </p:spTree>
    <p:extLst>
      <p:ext uri="{BB962C8B-B14F-4D97-AF65-F5344CB8AC3E}">
        <p14:creationId xmlns:p14="http://schemas.microsoft.com/office/powerpoint/2010/main" val="134192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right blue block lef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E1BDA79-A035-BD43-A824-F8C2858C6676}"/>
              </a:ext>
            </a:extLst>
          </p:cNvPr>
          <p:cNvSpPr/>
          <p:nvPr userDrawn="1"/>
        </p:nvSpPr>
        <p:spPr>
          <a:xfrm>
            <a:off x="-6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C37F64F5-B32D-0C4C-B631-34D45B3F1568}"/>
              </a:ext>
            </a:extLst>
          </p:cNvPr>
          <p:cNvSpPr/>
          <p:nvPr userDrawn="1"/>
        </p:nvSpPr>
        <p:spPr>
          <a:xfrm>
            <a:off x="1" y="0"/>
            <a:ext cx="6095999"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58000">
                <a:moveTo>
                  <a:pt x="0" y="0"/>
                </a:moveTo>
                <a:lnTo>
                  <a:pt x="6109398" y="10048"/>
                </a:lnTo>
                <a:lnTo>
                  <a:pt x="1828800" y="6858000"/>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 xmlns:a16="http://schemas.microsoft.com/office/drawing/2014/main" id="{2D3F34FB-3F03-F341-A396-65475F1FE19D}"/>
              </a:ext>
            </a:extLst>
          </p:cNvPr>
          <p:cNvSpPr>
            <a:spLocks noGrp="1"/>
          </p:cNvSpPr>
          <p:nvPr>
            <p:ph type="pic" sz="quarter" idx="10" hasCustomPrompt="1"/>
          </p:nvPr>
        </p:nvSpPr>
        <p:spPr>
          <a:xfrm>
            <a:off x="6096000" y="-2"/>
            <a:ext cx="6095999" cy="6858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4">
            <a:extLst>
              <a:ext uri="{FF2B5EF4-FFF2-40B4-BE49-F238E27FC236}">
                <a16:creationId xmlns="" xmlns:a16="http://schemas.microsoft.com/office/drawing/2014/main" id="{0A5C9F38-94BB-A64E-9982-DE84CDADB18F}"/>
              </a:ext>
            </a:extLst>
          </p:cNvPr>
          <p:cNvSpPr>
            <a:spLocks noGrp="1"/>
          </p:cNvSpPr>
          <p:nvPr>
            <p:ph type="body" sz="quarter" idx="12" hasCustomPrompt="1"/>
          </p:nvPr>
        </p:nvSpPr>
        <p:spPr>
          <a:xfrm>
            <a:off x="536409" y="2443409"/>
            <a:ext cx="4689932" cy="1497578"/>
          </a:xfrm>
          <a:prstGeom prst="rect">
            <a:avLst/>
          </a:prstGeom>
        </p:spPr>
        <p:txBody>
          <a:bodyPr/>
          <a:lstStyle>
            <a:lvl1pPr marL="0" indent="0" algn="l">
              <a:lnSpc>
                <a:spcPts val="2320"/>
              </a:lnSpc>
              <a:buClr>
                <a:schemeClr val="accent2"/>
              </a:buClr>
              <a:buFont typeface="Wingdings" pitchFamily="2" charset="2"/>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In </a:t>
            </a:r>
            <a:r>
              <a:rPr lang="en-US" dirty="0" err="1"/>
              <a:t>ut</a:t>
            </a:r>
            <a:r>
              <a:rPr lang="en-US" dirty="0"/>
              <a:t> </a:t>
            </a:r>
            <a:r>
              <a:rPr lang="en-US" dirty="0" err="1"/>
              <a:t>tincidunt</a:t>
            </a:r>
            <a:r>
              <a:rPr lang="en-US" dirty="0"/>
              <a:t> mi, </a:t>
            </a:r>
            <a:r>
              <a:rPr lang="en-US" dirty="0" err="1"/>
              <a:t>eu</a:t>
            </a:r>
            <a:r>
              <a:rPr lang="en-US" dirty="0"/>
              <a:t> </a:t>
            </a:r>
            <a:r>
              <a:rPr lang="en-US" dirty="0" err="1"/>
              <a:t>vulputate</a:t>
            </a:r>
            <a:r>
              <a:rPr lang="en-US" dirty="0"/>
              <a:t> est.</a:t>
            </a:r>
          </a:p>
        </p:txBody>
      </p:sp>
      <p:sp>
        <p:nvSpPr>
          <p:cNvPr id="6" name="Text Placeholder 12">
            <a:extLst>
              <a:ext uri="{FF2B5EF4-FFF2-40B4-BE49-F238E27FC236}">
                <a16:creationId xmlns="" xmlns:a16="http://schemas.microsoft.com/office/drawing/2014/main" id="{0CC36082-7563-1347-B114-D694D0538637}"/>
              </a:ext>
            </a:extLst>
          </p:cNvPr>
          <p:cNvSpPr>
            <a:spLocks noGrp="1"/>
          </p:cNvSpPr>
          <p:nvPr>
            <p:ph type="body" sz="quarter" idx="11" hasCustomPrompt="1"/>
          </p:nvPr>
        </p:nvSpPr>
        <p:spPr>
          <a:xfrm>
            <a:off x="536409" y="1757768"/>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pic>
        <p:nvPicPr>
          <p:cNvPr id="8" name="Picture 7">
            <a:extLst>
              <a:ext uri="{FF2B5EF4-FFF2-40B4-BE49-F238E27FC236}">
                <a16:creationId xmlns="" xmlns:a16="http://schemas.microsoft.com/office/drawing/2014/main" id="{013EB31B-0194-C74E-99D7-B7A7656C65D8}"/>
              </a:ext>
            </a:extLst>
          </p:cNvPr>
          <p:cNvPicPr>
            <a:picLocks noChangeAspect="1"/>
          </p:cNvPicPr>
          <p:nvPr userDrawn="1"/>
        </p:nvPicPr>
        <p:blipFill>
          <a:blip r:embed="rId2"/>
          <a:stretch>
            <a:fillRect/>
          </a:stretch>
        </p:blipFill>
        <p:spPr>
          <a:xfrm>
            <a:off x="360000" y="5954311"/>
            <a:ext cx="1916369" cy="543689"/>
          </a:xfrm>
          <a:prstGeom prst="rect">
            <a:avLst/>
          </a:prstGeom>
        </p:spPr>
      </p:pic>
    </p:spTree>
    <p:extLst>
      <p:ext uri="{BB962C8B-B14F-4D97-AF65-F5344CB8AC3E}">
        <p14:creationId xmlns:p14="http://schemas.microsoft.com/office/powerpoint/2010/main" val="410119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16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 id="2147483664" r:id="rId15"/>
    <p:sldLayoutId id="2147483662" r:id="rId16"/>
    <p:sldLayoutId id="2147483693" r:id="rId17"/>
    <p:sldLayoutId id="214748369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122522598"/>
      </p:ext>
    </p:extLst>
  </p:cSld>
  <p:clrMap bg1="lt1" tx1="dk1" bg2="dk2" tx2="lt2" accent1="accent1" accent2="accent2" accent3="accent3" accent4="accent4" accent5="accent5" accent6="accent6" hlink="hlink" folHlink="folHlink"/>
  <p:sldLayoutIdLst>
    <p:sldLayoutId id="2147483667" r:id="rId1"/>
    <p:sldLayoutId id="2147483673" r:id="rId2"/>
    <p:sldLayoutId id="2147483674" r:id="rId3"/>
    <p:sldLayoutId id="2147483676" r:id="rId4"/>
    <p:sldLayoutId id="2147483678" r:id="rId5"/>
    <p:sldLayoutId id="2147483679" r:id="rId6"/>
    <p:sldLayoutId id="2147483680" r:id="rId7"/>
    <p:sldLayoutId id="2147483681" r:id="rId8"/>
    <p:sldLayoutId id="2147483682" r:id="rId9"/>
    <p:sldLayoutId id="2147483683" r:id="rId10"/>
    <p:sldLayoutId id="2147483685" r:id="rId11"/>
    <p:sldLayoutId id="2147483687" r:id="rId12"/>
    <p:sldLayoutId id="2147483691" r:id="rId13"/>
    <p:sldLayoutId id="2147483692" r:id="rId14"/>
    <p:sldLayoutId id="2147483694" r:id="rId15"/>
    <p:sldLayoutId id="2147483696" r:id="rId16"/>
    <p:sldLayoutId id="2147483697" r:id="rId17"/>
    <p:sldLayoutId id="2147483698" r:id="rId18"/>
    <p:sldLayoutId id="214748369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8" Type="http://schemas.openxmlformats.org/officeDocument/2006/relationships/hyperlink" Target="https://tide.theimi.org.uk/industry-latest/events" TargetMode="External"/><Relationship Id="rId3" Type="http://schemas.openxmlformats.org/officeDocument/2006/relationships/hyperlink" Target="https://awarding.theimi.org.uk/" TargetMode="External"/><Relationship Id="rId7" Type="http://schemas.openxmlformats.org/officeDocument/2006/relationships/hyperlink" Target="https://tide.theimi.org.uk/industry-latest/news/home-schooling-weve-got-you-covered"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hyperlink" Target="https://awarding.theimi.org.uk/Centres" TargetMode="External"/><Relationship Id="rId5" Type="http://schemas.openxmlformats.org/officeDocument/2006/relationships/hyperlink" Target="https://webportal.theimi.org.uk/" TargetMode="External"/><Relationship Id="rId10" Type="http://schemas.openxmlformats.org/officeDocument/2006/relationships/image" Target="../media/image25.png"/><Relationship Id="rId4" Type="http://schemas.openxmlformats.org/officeDocument/2006/relationships/hyperlink" Target="https://www.theimi.org.uk/landing/covid-19/news.php" TargetMode="External"/><Relationship Id="rId9" Type="http://schemas.openxmlformats.org/officeDocument/2006/relationships/hyperlink" Target="https://www.gov.uk/government/consultations/regulatory-arrangements-for-the-awarding-of-vocational-and-technical-and-other-general-qualifications-in-2020-202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imi.org.uk/landing/covid-19/documents/locating-written-assessments-guide.pdf" TargetMode="External"/><Relationship Id="rId2" Type="http://schemas.openxmlformats.org/officeDocument/2006/relationships/hyperlink" Target="https://awarding.theimi.org.uk/" TargetMode="Externa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5939" y="3504530"/>
            <a:ext cx="5870574" cy="1231628"/>
          </a:xfrm>
        </p:spPr>
        <p:txBody>
          <a:bodyPr/>
          <a:lstStyle/>
          <a:p>
            <a:pPr algn="ctr"/>
            <a:r>
              <a:rPr lang="en-GB" sz="3200" dirty="0"/>
              <a:t>IMI External Quality Assurance Centre Support &amp; Guidance Update</a:t>
            </a:r>
          </a:p>
        </p:txBody>
      </p:sp>
      <p:sp>
        <p:nvSpPr>
          <p:cNvPr id="3" name="Text Placeholder 2"/>
          <p:cNvSpPr>
            <a:spLocks noGrp="1"/>
          </p:cNvSpPr>
          <p:nvPr>
            <p:ph type="body" sz="quarter" idx="13"/>
          </p:nvPr>
        </p:nvSpPr>
        <p:spPr/>
        <p:txBody>
          <a:bodyPr/>
          <a:lstStyle/>
          <a:p>
            <a:r>
              <a:rPr lang="en-GB" dirty="0"/>
              <a:t>April 2021</a:t>
            </a:r>
          </a:p>
        </p:txBody>
      </p:sp>
      <p:sp>
        <p:nvSpPr>
          <p:cNvPr id="4" name="Text Placeholder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16358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DC0B9D71-4A69-534D-BAB9-4AE7804CC90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2" name="Text Placeholder 1"/>
          <p:cNvSpPr>
            <a:spLocks noGrp="1"/>
          </p:cNvSpPr>
          <p:nvPr>
            <p:ph type="body" sz="quarter" idx="12"/>
          </p:nvPr>
        </p:nvSpPr>
        <p:spPr>
          <a:xfrm>
            <a:off x="622134" y="1880108"/>
            <a:ext cx="4928560" cy="1598897"/>
          </a:xfrm>
        </p:spPr>
        <p:txBody>
          <a:bodyPr/>
          <a:lstStyle/>
          <a:p>
            <a:pPr marL="171450" indent="-171450">
              <a:buFont typeface="Wingdings" panose="05000000000000000000" pitchFamily="2" charset="2"/>
              <a:buChar char="§"/>
            </a:pPr>
            <a:r>
              <a:rPr lang="en-GB" dirty="0">
                <a:ea typeface="Calibri" panose="020F0502020204030204" pitchFamily="34" charset="0"/>
                <a:cs typeface="Times New Roman" panose="02020603050405020304" pitchFamily="18" charset="0"/>
              </a:rPr>
              <a:t>Teacher Assessed Grades are allowable for qualifications in category B1 and where it is not possible to complete an assessment for category B2.</a:t>
            </a:r>
          </a:p>
          <a:p>
            <a:pPr marL="171450" indent="-171450" algn="just">
              <a:buFont typeface="Wingdings" panose="05000000000000000000" pitchFamily="2" charset="2"/>
              <a:buChar char="§"/>
            </a:pPr>
            <a:endParaRPr lang="en-GB"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
            </a:pPr>
            <a:r>
              <a:rPr lang="en-GB" dirty="0">
                <a:ea typeface="Calibri" panose="020F0502020204030204" pitchFamily="34" charset="0"/>
                <a:cs typeface="Times New Roman" panose="02020603050405020304" pitchFamily="18" charset="0"/>
              </a:rPr>
              <a:t>We will allow centres to collate and consider a wide variety of evidence to apply a TAG.  This evidence must demonstrate that learning has been undertaken to support incomplete units and include an </a:t>
            </a:r>
            <a:r>
              <a:rPr lang="en-GB" dirty="0"/>
              <a:t>evaluation of performance to date against grading criteria with rationale / commentary to support the TAG submission</a:t>
            </a:r>
          </a:p>
          <a:p>
            <a:endParaRPr lang="en-GB" dirty="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 xmlns:a16="http://schemas.microsoft.com/office/drawing/2014/main" id="{7E063F80-89B7-6D4D-8CFC-E8F7DAA61876}"/>
              </a:ext>
            </a:extLst>
          </p:cNvPr>
          <p:cNvSpPr>
            <a:spLocks noGrp="1"/>
          </p:cNvSpPr>
          <p:nvPr>
            <p:ph type="body" sz="quarter" idx="11"/>
          </p:nvPr>
        </p:nvSpPr>
        <p:spPr>
          <a:xfrm>
            <a:off x="357816" y="521899"/>
            <a:ext cx="5907254" cy="425450"/>
          </a:xfrm>
        </p:spPr>
        <p:txBody>
          <a:bodyPr/>
          <a:lstStyle/>
          <a:p>
            <a:r>
              <a:rPr lang="en-US" dirty="0"/>
              <a:t>Category B</a:t>
            </a:r>
          </a:p>
          <a:p>
            <a:r>
              <a:rPr lang="en-US" dirty="0"/>
              <a:t>Teacher Assessed Grades (TAG)</a:t>
            </a:r>
          </a:p>
        </p:txBody>
      </p:sp>
    </p:spTree>
    <p:extLst>
      <p:ext uri="{BB962C8B-B14F-4D97-AF65-F5344CB8AC3E}">
        <p14:creationId xmlns:p14="http://schemas.microsoft.com/office/powerpoint/2010/main" val="3156357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7725" y="559015"/>
            <a:ext cx="8374856" cy="480131"/>
          </a:xfrm>
          <a:prstGeom prst="rect">
            <a:avLst/>
          </a:prstGeom>
        </p:spPr>
        <p:txBody>
          <a:bodyPr wrap="square">
            <a:spAutoFit/>
          </a:bodyPr>
          <a:lstStyle/>
          <a:p>
            <a:pPr lvl="0">
              <a:lnSpc>
                <a:spcPct val="90000"/>
              </a:lnSpc>
              <a:buClr>
                <a:srgbClr val="FFFFFF"/>
              </a:buClr>
              <a:buSzPts val="2800"/>
            </a:pPr>
            <a:r>
              <a:rPr lang="en-GB" sz="2800" b="1" kern="0" dirty="0">
                <a:solidFill>
                  <a:srgbClr val="FFFFFF"/>
                </a:solidFill>
                <a:cs typeface="Arial"/>
                <a:sym typeface="Arial"/>
              </a:rPr>
              <a:t>Qualifications included in Category B1 (KS4):</a:t>
            </a:r>
          </a:p>
        </p:txBody>
      </p:sp>
      <p:graphicFrame>
        <p:nvGraphicFramePr>
          <p:cNvPr id="7" name="Table 6">
            <a:extLst>
              <a:ext uri="{FF2B5EF4-FFF2-40B4-BE49-F238E27FC236}">
                <a16:creationId xmlns="" xmlns:a16="http://schemas.microsoft.com/office/drawing/2014/main" id="{23DCA29D-0C05-4011-A9BC-572966E239EC}"/>
              </a:ext>
            </a:extLst>
          </p:cNvPr>
          <p:cNvGraphicFramePr>
            <a:graphicFrameLocks noGrp="1"/>
          </p:cNvGraphicFramePr>
          <p:nvPr>
            <p:extLst>
              <p:ext uri="{D42A27DB-BD31-4B8C-83A1-F6EECF244321}">
                <p14:modId xmlns:p14="http://schemas.microsoft.com/office/powerpoint/2010/main" val="3958600202"/>
              </p:ext>
            </p:extLst>
          </p:nvPr>
        </p:nvGraphicFramePr>
        <p:xfrm>
          <a:off x="948962" y="1254642"/>
          <a:ext cx="10791940" cy="4699592"/>
        </p:xfrm>
        <a:graphic>
          <a:graphicData uri="http://schemas.openxmlformats.org/drawingml/2006/table">
            <a:tbl>
              <a:tblPr firstRow="1" firstCol="1" bandRow="1">
                <a:tableStyleId>{5C22544A-7EE6-4342-B048-85BDC9FD1C3A}</a:tableStyleId>
              </a:tblPr>
              <a:tblGrid>
                <a:gridCol w="1398898">
                  <a:extLst>
                    <a:ext uri="{9D8B030D-6E8A-4147-A177-3AD203B41FA5}">
                      <a16:colId xmlns="" xmlns:a16="http://schemas.microsoft.com/office/drawing/2014/main" val="803129163"/>
                    </a:ext>
                  </a:extLst>
                </a:gridCol>
                <a:gridCol w="9393042">
                  <a:extLst>
                    <a:ext uri="{9D8B030D-6E8A-4147-A177-3AD203B41FA5}">
                      <a16:colId xmlns="" xmlns:a16="http://schemas.microsoft.com/office/drawing/2014/main" val="1709501561"/>
                    </a:ext>
                  </a:extLst>
                </a:gridCol>
              </a:tblGrid>
              <a:tr h="570042">
                <a:tc>
                  <a:txBody>
                    <a:bodyPr/>
                    <a:lstStyle/>
                    <a:p>
                      <a:pPr>
                        <a:lnSpc>
                          <a:spcPct val="130000"/>
                        </a:lnSpc>
                      </a:pPr>
                      <a:r>
                        <a:rPr lang="en-GB" sz="1050" dirty="0">
                          <a:effectLst/>
                        </a:rPr>
                        <a:t>QAN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050">
                          <a:effectLst/>
                        </a:rPr>
                        <a:t>Title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10220964"/>
                  </a:ext>
                </a:extLst>
              </a:tr>
              <a:tr h="825910">
                <a:tc>
                  <a:txBody>
                    <a:bodyPr/>
                    <a:lstStyle/>
                    <a:p>
                      <a:pPr>
                        <a:lnSpc>
                          <a:spcPct val="130000"/>
                        </a:lnSpc>
                      </a:pPr>
                      <a:r>
                        <a:rPr lang="en-GB" sz="1400">
                          <a:effectLst/>
                        </a:rPr>
                        <a:t>601/0531/8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400">
                          <a:effectLst/>
                        </a:rPr>
                        <a:t>IMI Level 1 Certificate in Service and Maintenance Engineering (VRQ) Technical Award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56473243"/>
                  </a:ext>
                </a:extLst>
              </a:tr>
              <a:tr h="825910">
                <a:tc>
                  <a:txBody>
                    <a:bodyPr/>
                    <a:lstStyle/>
                    <a:p>
                      <a:pPr>
                        <a:lnSpc>
                          <a:spcPct val="130000"/>
                        </a:lnSpc>
                      </a:pPr>
                      <a:r>
                        <a:rPr lang="en-GB" sz="1400">
                          <a:effectLst/>
                        </a:rPr>
                        <a:t>601/0532/X</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400" dirty="0">
                          <a:effectLst/>
                        </a:rPr>
                        <a:t>IMI Level 2 Certificate in Service and Maintenance Engineering (VRQ) Technical Award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17996161"/>
                  </a:ext>
                </a:extLst>
              </a:tr>
              <a:tr h="825910">
                <a:tc>
                  <a:txBody>
                    <a:bodyPr/>
                    <a:lstStyle/>
                    <a:p>
                      <a:pPr>
                        <a:lnSpc>
                          <a:spcPct val="130000"/>
                        </a:lnSpc>
                      </a:pPr>
                      <a:r>
                        <a:rPr lang="en-GB" sz="1400">
                          <a:effectLst/>
                        </a:rPr>
                        <a:t>601/0542/2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400">
                          <a:effectLst/>
                        </a:rPr>
                        <a:t>IMI Level 2 Diploma in Service and Maintenance Engineering (VRQ) Technical Award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3511107"/>
                  </a:ext>
                </a:extLst>
              </a:tr>
              <a:tr h="825910">
                <a:tc>
                  <a:txBody>
                    <a:bodyPr/>
                    <a:lstStyle/>
                    <a:p>
                      <a:pPr>
                        <a:lnSpc>
                          <a:spcPct val="130000"/>
                        </a:lnSpc>
                      </a:pPr>
                      <a:r>
                        <a:rPr lang="en-GB" sz="1400">
                          <a:effectLst/>
                        </a:rPr>
                        <a:t>603/3088/0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400">
                          <a:effectLst/>
                        </a:rPr>
                        <a:t>IMI Level 1 Certificate in Carrying Out Periodic Vehicle Maintenance and Inspection Technical Award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75040181"/>
                  </a:ext>
                </a:extLst>
              </a:tr>
              <a:tr h="825910">
                <a:tc>
                  <a:txBody>
                    <a:bodyPr/>
                    <a:lstStyle/>
                    <a:p>
                      <a:pPr>
                        <a:lnSpc>
                          <a:spcPct val="130000"/>
                        </a:lnSpc>
                      </a:pPr>
                      <a:r>
                        <a:rPr lang="en-GB" sz="1400">
                          <a:effectLst/>
                        </a:rPr>
                        <a:t>603/3089/2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400" dirty="0">
                          <a:effectLst/>
                        </a:rPr>
                        <a:t>IMI Level 2 Certificate in Automotive Maintenance Technical Award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06985741"/>
                  </a:ext>
                </a:extLst>
              </a:tr>
            </a:tbl>
          </a:graphicData>
        </a:graphic>
      </p:graphicFrame>
    </p:spTree>
    <p:extLst>
      <p:ext uri="{BB962C8B-B14F-4D97-AF65-F5344CB8AC3E}">
        <p14:creationId xmlns:p14="http://schemas.microsoft.com/office/powerpoint/2010/main" val="2006948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5;p30"/>
          <p:cNvSpPr txBox="1">
            <a:spLocks/>
          </p:cNvSpPr>
          <p:nvPr/>
        </p:nvSpPr>
        <p:spPr>
          <a:xfrm>
            <a:off x="700029" y="379850"/>
            <a:ext cx="10791941" cy="425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spcBef>
                <a:spcPts val="0"/>
              </a:spcBef>
            </a:pPr>
            <a:r>
              <a:rPr lang="en-US" dirty="0"/>
              <a:t> IMI Key Stage 4, Teacher Assessed Grades (TAG) Process</a:t>
            </a:r>
            <a:endParaRPr lang="en-GB" dirty="0">
              <a:solidFill>
                <a:srgbClr val="000000"/>
              </a:solidFill>
              <a:effectLst/>
              <a:latin typeface="Arial" panose="020B0604020202020204" pitchFamily="34" charset="0"/>
              <a:ea typeface="Calibri" panose="020F0502020204030204" pitchFamily="34" charset="0"/>
            </a:endParaRPr>
          </a:p>
          <a:p>
            <a:pPr marL="0" indent="0">
              <a:spcBef>
                <a:spcPts val="0"/>
              </a:spcBef>
            </a:pPr>
            <a:endParaRPr lang="en-GB" dirty="0"/>
          </a:p>
        </p:txBody>
      </p:sp>
      <p:sp>
        <p:nvSpPr>
          <p:cNvPr id="6" name="3 Pentágono">
            <a:extLst>
              <a:ext uri="{FF2B5EF4-FFF2-40B4-BE49-F238E27FC236}">
                <a16:creationId xmlns="" xmlns:a16="http://schemas.microsoft.com/office/drawing/2014/main" id="{3727A3A3-3F9E-4910-99D2-B065E87B4BA5}"/>
              </a:ext>
            </a:extLst>
          </p:cNvPr>
          <p:cNvSpPr/>
          <p:nvPr/>
        </p:nvSpPr>
        <p:spPr bwMode="auto">
          <a:xfrm>
            <a:off x="8517644" y="1019306"/>
            <a:ext cx="1997611" cy="1456854"/>
          </a:xfrm>
          <a:custGeom>
            <a:avLst/>
            <a:gdLst>
              <a:gd name="connsiteX0" fmla="*/ 1602 w 3647006"/>
              <a:gd name="connsiteY0" fmla="*/ 0 h 2070230"/>
              <a:gd name="connsiteX1" fmla="*/ 2611892 w 3647006"/>
              <a:gd name="connsiteY1" fmla="*/ 0 h 2070230"/>
              <a:gd name="connsiteX2" fmla="*/ 3647006 w 3647006"/>
              <a:gd name="connsiteY2" fmla="*/ 1035115 h 2070230"/>
              <a:gd name="connsiteX3" fmla="*/ 2611892 w 3647006"/>
              <a:gd name="connsiteY3" fmla="*/ 2070230 h 2070230"/>
              <a:gd name="connsiteX4" fmla="*/ 1475556 w 3647006"/>
              <a:gd name="connsiteY4" fmla="*/ 2070230 h 2070230"/>
              <a:gd name="connsiteX5" fmla="*/ 1475556 w 3647006"/>
              <a:gd name="connsiteY5" fmla="*/ 691987 h 2070230"/>
              <a:gd name="connsiteX6" fmla="*/ 1602 w 3647006"/>
              <a:gd name="connsiteY6" fmla="*/ 691987 h 2070230"/>
              <a:gd name="connsiteX7" fmla="*/ 0 w 3647006"/>
              <a:gd name="connsiteY7" fmla="*/ 232306 h 2070230"/>
              <a:gd name="connsiteX8" fmla="*/ 1602 w 3647006"/>
              <a:gd name="connsiteY8" fmla="*/ 0 h 2070230"/>
              <a:gd name="connsiteX0" fmla="*/ 2585606 w 3647006"/>
              <a:gd name="connsiteY0" fmla="*/ 295627 h 2070230"/>
              <a:gd name="connsiteX1" fmla="*/ 2611892 w 3647006"/>
              <a:gd name="connsiteY1" fmla="*/ 0 h 2070230"/>
              <a:gd name="connsiteX2" fmla="*/ 3647006 w 3647006"/>
              <a:gd name="connsiteY2" fmla="*/ 1035115 h 2070230"/>
              <a:gd name="connsiteX3" fmla="*/ 2611892 w 3647006"/>
              <a:gd name="connsiteY3" fmla="*/ 2070230 h 2070230"/>
              <a:gd name="connsiteX4" fmla="*/ 1475556 w 3647006"/>
              <a:gd name="connsiteY4" fmla="*/ 2070230 h 2070230"/>
              <a:gd name="connsiteX5" fmla="*/ 1475556 w 3647006"/>
              <a:gd name="connsiteY5" fmla="*/ 691987 h 2070230"/>
              <a:gd name="connsiteX6" fmla="*/ 1602 w 3647006"/>
              <a:gd name="connsiteY6" fmla="*/ 691987 h 2070230"/>
              <a:gd name="connsiteX7" fmla="*/ 0 w 3647006"/>
              <a:gd name="connsiteY7" fmla="*/ 232306 h 2070230"/>
              <a:gd name="connsiteX8" fmla="*/ 2585606 w 3647006"/>
              <a:gd name="connsiteY8" fmla="*/ 295627 h 2070230"/>
              <a:gd name="connsiteX0" fmla="*/ 2585606 w 3647006"/>
              <a:gd name="connsiteY0" fmla="*/ 295627 h 2070230"/>
              <a:gd name="connsiteX1" fmla="*/ 2611892 w 3647006"/>
              <a:gd name="connsiteY1" fmla="*/ 0 h 2070230"/>
              <a:gd name="connsiteX2" fmla="*/ 3647006 w 3647006"/>
              <a:gd name="connsiteY2" fmla="*/ 1035115 h 2070230"/>
              <a:gd name="connsiteX3" fmla="*/ 2611892 w 3647006"/>
              <a:gd name="connsiteY3" fmla="*/ 2070230 h 2070230"/>
              <a:gd name="connsiteX4" fmla="*/ 1475556 w 3647006"/>
              <a:gd name="connsiteY4" fmla="*/ 2070230 h 2070230"/>
              <a:gd name="connsiteX5" fmla="*/ 1478138 w 3647006"/>
              <a:gd name="connsiteY5" fmla="*/ 1798036 h 2070230"/>
              <a:gd name="connsiteX6" fmla="*/ 1475556 w 3647006"/>
              <a:gd name="connsiteY6" fmla="*/ 691987 h 2070230"/>
              <a:gd name="connsiteX7" fmla="*/ 1602 w 3647006"/>
              <a:gd name="connsiteY7" fmla="*/ 691987 h 2070230"/>
              <a:gd name="connsiteX8" fmla="*/ 0 w 3647006"/>
              <a:gd name="connsiteY8" fmla="*/ 232306 h 2070230"/>
              <a:gd name="connsiteX9" fmla="*/ 2585606 w 3647006"/>
              <a:gd name="connsiteY9" fmla="*/ 295627 h 2070230"/>
              <a:gd name="connsiteX0" fmla="*/ 2585606 w 3647006"/>
              <a:gd name="connsiteY0" fmla="*/ 295627 h 2070230"/>
              <a:gd name="connsiteX1" fmla="*/ 2611892 w 3647006"/>
              <a:gd name="connsiteY1" fmla="*/ 0 h 2070230"/>
              <a:gd name="connsiteX2" fmla="*/ 3647006 w 3647006"/>
              <a:gd name="connsiteY2" fmla="*/ 1035115 h 2070230"/>
              <a:gd name="connsiteX3" fmla="*/ 2611892 w 3647006"/>
              <a:gd name="connsiteY3" fmla="*/ 2070230 h 2070230"/>
              <a:gd name="connsiteX4" fmla="*/ 2614270 w 3647006"/>
              <a:gd name="connsiteY4" fmla="*/ 1873144 h 2070230"/>
              <a:gd name="connsiteX5" fmla="*/ 1478138 w 3647006"/>
              <a:gd name="connsiteY5" fmla="*/ 1798036 h 2070230"/>
              <a:gd name="connsiteX6" fmla="*/ 1475556 w 3647006"/>
              <a:gd name="connsiteY6" fmla="*/ 691987 h 2070230"/>
              <a:gd name="connsiteX7" fmla="*/ 1602 w 3647006"/>
              <a:gd name="connsiteY7" fmla="*/ 691987 h 2070230"/>
              <a:gd name="connsiteX8" fmla="*/ 0 w 3647006"/>
              <a:gd name="connsiteY8" fmla="*/ 232306 h 2070230"/>
              <a:gd name="connsiteX9" fmla="*/ 2585606 w 3647006"/>
              <a:gd name="connsiteY9" fmla="*/ 295627 h 207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7006" h="2070230">
                <a:moveTo>
                  <a:pt x="2585606" y="295627"/>
                </a:moveTo>
                <a:lnTo>
                  <a:pt x="2611892" y="0"/>
                </a:lnTo>
                <a:lnTo>
                  <a:pt x="3647006" y="1035115"/>
                </a:lnTo>
                <a:lnTo>
                  <a:pt x="2611892" y="2070230"/>
                </a:lnTo>
                <a:cubicBezTo>
                  <a:pt x="2612685" y="2004535"/>
                  <a:pt x="2613477" y="1938839"/>
                  <a:pt x="2614270" y="1873144"/>
                </a:cubicBezTo>
                <a:cubicBezTo>
                  <a:pt x="2615131" y="1782413"/>
                  <a:pt x="1477277" y="1888767"/>
                  <a:pt x="1478138" y="1798036"/>
                </a:cubicBezTo>
                <a:cubicBezTo>
                  <a:pt x="1477277" y="1429353"/>
                  <a:pt x="1476417" y="1060670"/>
                  <a:pt x="1475556" y="691987"/>
                </a:cubicBezTo>
                <a:lnTo>
                  <a:pt x="1602" y="691987"/>
                </a:lnTo>
                <a:lnTo>
                  <a:pt x="0" y="232306"/>
                </a:lnTo>
                <a:lnTo>
                  <a:pt x="2585606" y="295627"/>
                </a:lnTo>
                <a:close/>
              </a:path>
            </a:pathLst>
          </a:custGeom>
          <a:solidFill>
            <a:srgbClr val="6EB82E"/>
          </a:solidFill>
          <a:ln>
            <a:noFill/>
          </a:ln>
          <a:effectLst>
            <a:outerShdw blurRad="1003300" dist="355600" dir="5400000" algn="t" rotWithShape="0">
              <a:prstClr val="black">
                <a:alpha val="65000"/>
              </a:prstClr>
            </a:outerShdw>
            <a:reflection blurRad="6350" stA="50000" endA="300" endPos="55000" dir="5400000" sy="-100000" algn="bl" rotWithShape="0"/>
          </a:effectLst>
          <a:scene3d>
            <a:camera prst="isometricOffAxis2Top">
              <a:rot lat="19545987" lon="19677410" rev="2481444"/>
            </a:camera>
            <a:lightRig rig="soft" dir="t"/>
          </a:scene3d>
          <a:sp3d extrusionH="1016000"/>
        </p:spPr>
        <p:txBody>
          <a:bodyPr lIns="0" tIns="0" rIns="0" bIns="0" rtlCol="0" anchor="ctr"/>
          <a:lstStyle/>
          <a:p>
            <a:pPr algn="ctr"/>
            <a:endParaRPr lang="es-SV" sz="900" dirty="0"/>
          </a:p>
        </p:txBody>
      </p:sp>
      <p:sp>
        <p:nvSpPr>
          <p:cNvPr id="8" name="4 Rectángulo">
            <a:extLst>
              <a:ext uri="{FF2B5EF4-FFF2-40B4-BE49-F238E27FC236}">
                <a16:creationId xmlns="" xmlns:a16="http://schemas.microsoft.com/office/drawing/2014/main" id="{C01805CA-378B-4569-BEFB-A7A547515A0E}"/>
              </a:ext>
            </a:extLst>
          </p:cNvPr>
          <p:cNvSpPr/>
          <p:nvPr/>
        </p:nvSpPr>
        <p:spPr bwMode="auto">
          <a:xfrm>
            <a:off x="8097320" y="2149365"/>
            <a:ext cx="1556409" cy="1030142"/>
          </a:xfrm>
          <a:custGeom>
            <a:avLst/>
            <a:gdLst/>
            <a:ahLst/>
            <a:cxnLst/>
            <a:rect l="l" t="t" r="r" b="b"/>
            <a:pathLst>
              <a:path w="3127847" h="2070230">
                <a:moveTo>
                  <a:pt x="0" y="0"/>
                </a:moveTo>
                <a:lnTo>
                  <a:pt x="3127847" y="0"/>
                </a:lnTo>
                <a:lnTo>
                  <a:pt x="3127847" y="2070230"/>
                </a:lnTo>
                <a:lnTo>
                  <a:pt x="1473957" y="2070230"/>
                </a:lnTo>
                <a:lnTo>
                  <a:pt x="1473957" y="998185"/>
                </a:lnTo>
                <a:lnTo>
                  <a:pt x="0" y="998185"/>
                </a:lnTo>
                <a:close/>
              </a:path>
            </a:pathLst>
          </a:custGeom>
          <a:solidFill>
            <a:srgbClr val="F9AB0C"/>
          </a:solidFill>
          <a:ln>
            <a:noFill/>
          </a:ln>
          <a:effectLst>
            <a:outerShdw blurRad="1003300" dist="355600" dir="5400000" algn="t" rotWithShape="0">
              <a:prstClr val="black">
                <a:alpha val="65000"/>
              </a:prstClr>
            </a:outerShdw>
            <a:reflection blurRad="6350" stA="50000" endA="300" endPos="55000" dir="5400000" sy="-100000" algn="bl" rotWithShape="0"/>
          </a:effectLst>
          <a:scene3d>
            <a:camera prst="isometricOffAxis2Top">
              <a:rot lat="19545987" lon="19677410" rev="2481444"/>
            </a:camera>
            <a:lightRig rig="soft" dir="t"/>
          </a:scene3d>
          <a:sp3d extrusionH="1016000"/>
        </p:spPr>
        <p:txBody>
          <a:bodyPr lIns="0" tIns="0" rIns="0" bIns="0" rtlCol="0" anchor="ctr"/>
          <a:lstStyle/>
          <a:p>
            <a:pPr algn="ctr"/>
            <a:endParaRPr lang="es-SV" sz="900"/>
          </a:p>
        </p:txBody>
      </p:sp>
      <p:sp>
        <p:nvSpPr>
          <p:cNvPr id="9" name="6 Rectángulo">
            <a:extLst>
              <a:ext uri="{FF2B5EF4-FFF2-40B4-BE49-F238E27FC236}">
                <a16:creationId xmlns="" xmlns:a16="http://schemas.microsoft.com/office/drawing/2014/main" id="{B23B080A-5614-4F89-84D5-06F30D874FFD}"/>
              </a:ext>
            </a:extLst>
          </p:cNvPr>
          <p:cNvSpPr/>
          <p:nvPr/>
        </p:nvSpPr>
        <p:spPr bwMode="auto">
          <a:xfrm>
            <a:off x="7513551" y="3058412"/>
            <a:ext cx="1556409" cy="1030142"/>
          </a:xfrm>
          <a:custGeom>
            <a:avLst/>
            <a:gdLst/>
            <a:ahLst/>
            <a:cxnLst/>
            <a:rect l="l" t="t" r="r" b="b"/>
            <a:pathLst>
              <a:path w="3127848" h="2070230">
                <a:moveTo>
                  <a:pt x="0" y="0"/>
                </a:moveTo>
                <a:lnTo>
                  <a:pt x="3127848" y="0"/>
                </a:lnTo>
                <a:lnTo>
                  <a:pt x="3127848" y="2070230"/>
                </a:lnTo>
                <a:lnTo>
                  <a:pt x="1473956" y="2070230"/>
                </a:lnTo>
                <a:lnTo>
                  <a:pt x="1473956" y="695093"/>
                </a:lnTo>
                <a:lnTo>
                  <a:pt x="0" y="695093"/>
                </a:lnTo>
                <a:close/>
              </a:path>
            </a:pathLst>
          </a:custGeom>
          <a:solidFill>
            <a:srgbClr val="41B0C2"/>
          </a:solidFill>
          <a:ln>
            <a:noFill/>
          </a:ln>
          <a:effectLst>
            <a:outerShdw blurRad="1003300" dist="355600" dir="5400000" algn="t" rotWithShape="0">
              <a:prstClr val="black">
                <a:alpha val="65000"/>
              </a:prstClr>
            </a:outerShdw>
            <a:reflection blurRad="6350" stA="50000" endA="300" endPos="55000" dir="5400000" sy="-100000" algn="bl" rotWithShape="0"/>
          </a:effectLst>
          <a:scene3d>
            <a:camera prst="isometricOffAxis2Top">
              <a:rot lat="19545987" lon="19677410" rev="2481444"/>
            </a:camera>
            <a:lightRig rig="soft" dir="t"/>
          </a:scene3d>
          <a:sp3d extrusionH="1016000"/>
        </p:spPr>
        <p:txBody>
          <a:bodyPr lIns="0" tIns="0" rIns="0" bIns="0" rtlCol="0" anchor="ctr"/>
          <a:lstStyle/>
          <a:p>
            <a:pPr algn="ctr"/>
            <a:endParaRPr lang="es-SV" sz="900"/>
          </a:p>
        </p:txBody>
      </p:sp>
      <p:sp>
        <p:nvSpPr>
          <p:cNvPr id="10" name="7 Rectángulo">
            <a:extLst>
              <a:ext uri="{FF2B5EF4-FFF2-40B4-BE49-F238E27FC236}">
                <a16:creationId xmlns="" xmlns:a16="http://schemas.microsoft.com/office/drawing/2014/main" id="{479964A2-37D8-430B-AB8E-1217CE5FE2AE}"/>
              </a:ext>
            </a:extLst>
          </p:cNvPr>
          <p:cNvSpPr/>
          <p:nvPr/>
        </p:nvSpPr>
        <p:spPr bwMode="auto">
          <a:xfrm>
            <a:off x="6929782" y="3877499"/>
            <a:ext cx="1556409" cy="1030142"/>
          </a:xfrm>
          <a:custGeom>
            <a:avLst/>
            <a:gdLst/>
            <a:ahLst/>
            <a:cxnLst/>
            <a:rect l="l" t="t" r="r" b="b"/>
            <a:pathLst>
              <a:path w="3127847" h="2070230">
                <a:moveTo>
                  <a:pt x="0" y="0"/>
                </a:moveTo>
                <a:lnTo>
                  <a:pt x="3127847" y="0"/>
                </a:lnTo>
                <a:lnTo>
                  <a:pt x="3127847" y="2070230"/>
                </a:lnTo>
                <a:lnTo>
                  <a:pt x="1473955" y="2070230"/>
                </a:lnTo>
                <a:lnTo>
                  <a:pt x="1473955" y="720080"/>
                </a:lnTo>
                <a:lnTo>
                  <a:pt x="0" y="720080"/>
                </a:lnTo>
                <a:close/>
              </a:path>
            </a:pathLst>
          </a:custGeom>
          <a:solidFill>
            <a:srgbClr val="4F6A79"/>
          </a:solidFill>
          <a:ln>
            <a:noFill/>
          </a:ln>
          <a:effectLst>
            <a:outerShdw blurRad="1003300" dist="355600" dir="5400000" algn="t" rotWithShape="0">
              <a:prstClr val="black">
                <a:alpha val="65000"/>
              </a:prstClr>
            </a:outerShdw>
            <a:reflection blurRad="6350" stA="50000" endA="300" endPos="55000" dir="5400000" sy="-100000" algn="bl" rotWithShape="0"/>
          </a:effectLst>
          <a:scene3d>
            <a:camera prst="isometricOffAxis2Top">
              <a:rot lat="19545987" lon="19677410" rev="2481444"/>
            </a:camera>
            <a:lightRig rig="soft" dir="t"/>
          </a:scene3d>
          <a:sp3d extrusionH="1016000"/>
        </p:spPr>
        <p:txBody>
          <a:bodyPr lIns="0" tIns="0" rIns="0" bIns="0" rtlCol="0" anchor="ctr"/>
          <a:lstStyle/>
          <a:p>
            <a:pPr algn="ctr"/>
            <a:endParaRPr lang="es-SV" sz="900" dirty="0"/>
          </a:p>
        </p:txBody>
      </p:sp>
      <p:sp>
        <p:nvSpPr>
          <p:cNvPr id="11" name="8 Rectángulo">
            <a:extLst>
              <a:ext uri="{FF2B5EF4-FFF2-40B4-BE49-F238E27FC236}">
                <a16:creationId xmlns="" xmlns:a16="http://schemas.microsoft.com/office/drawing/2014/main" id="{74E97779-2599-4CDF-9949-5C3E7AF46FC0}"/>
              </a:ext>
            </a:extLst>
          </p:cNvPr>
          <p:cNvSpPr/>
          <p:nvPr/>
        </p:nvSpPr>
        <p:spPr bwMode="auto">
          <a:xfrm>
            <a:off x="6346013" y="4696586"/>
            <a:ext cx="1556409" cy="1030142"/>
          </a:xfrm>
          <a:prstGeom prst="rect">
            <a:avLst/>
          </a:prstGeom>
          <a:solidFill>
            <a:srgbClr val="F2583A"/>
          </a:solidFill>
          <a:ln>
            <a:noFill/>
          </a:ln>
          <a:effectLst>
            <a:outerShdw blurRad="1003300" dist="355600" dir="5400000" algn="t" rotWithShape="0">
              <a:prstClr val="black">
                <a:alpha val="65000"/>
              </a:prstClr>
            </a:outerShdw>
            <a:reflection blurRad="6350" stA="50000" endA="300" endPos="55000" dir="5400000" sy="-100000" algn="bl" rotWithShape="0"/>
          </a:effectLst>
          <a:scene3d>
            <a:camera prst="isometricOffAxis2Top">
              <a:rot lat="19545987" lon="19677410" rev="2481444"/>
            </a:camera>
            <a:lightRig rig="soft" dir="t"/>
          </a:scene3d>
          <a:sp3d extrusionH="1016000"/>
        </p:spPr>
        <p:txBody>
          <a:bodyPr lIns="0" tIns="0" rIns="0" bIns="0" rtlCol="0" anchor="ctr"/>
          <a:lstStyle/>
          <a:p>
            <a:pPr algn="ctr"/>
            <a:endParaRPr lang="es-SV" sz="900" dirty="0"/>
          </a:p>
        </p:txBody>
      </p:sp>
      <p:grpSp>
        <p:nvGrpSpPr>
          <p:cNvPr id="17" name="Group 16">
            <a:extLst>
              <a:ext uri="{FF2B5EF4-FFF2-40B4-BE49-F238E27FC236}">
                <a16:creationId xmlns="" xmlns:a16="http://schemas.microsoft.com/office/drawing/2014/main" id="{7B20D09A-3BA5-49CF-9717-88A98ACEBD1B}"/>
              </a:ext>
            </a:extLst>
          </p:cNvPr>
          <p:cNvGrpSpPr/>
          <p:nvPr/>
        </p:nvGrpSpPr>
        <p:grpSpPr>
          <a:xfrm>
            <a:off x="489062" y="1120770"/>
            <a:ext cx="3216749" cy="857796"/>
            <a:chOff x="293269" y="1064351"/>
            <a:chExt cx="3216749" cy="857796"/>
          </a:xfrm>
        </p:grpSpPr>
        <p:sp>
          <p:nvSpPr>
            <p:cNvPr id="18" name="TextBox 17">
              <a:extLst>
                <a:ext uri="{FF2B5EF4-FFF2-40B4-BE49-F238E27FC236}">
                  <a16:creationId xmlns="" xmlns:a16="http://schemas.microsoft.com/office/drawing/2014/main" id="{C0522459-4C7B-4C51-8867-D26F2C0C2FF2}"/>
                </a:ext>
              </a:extLst>
            </p:cNvPr>
            <p:cNvSpPr txBox="1"/>
            <p:nvPr/>
          </p:nvSpPr>
          <p:spPr>
            <a:xfrm>
              <a:off x="293269" y="1064351"/>
              <a:ext cx="3216749" cy="400110"/>
            </a:xfrm>
            <a:prstGeom prst="rect">
              <a:avLst/>
            </a:prstGeom>
            <a:noFill/>
          </p:spPr>
          <p:txBody>
            <a:bodyPr wrap="square" rtlCol="0" anchor="ctr">
              <a:spAutoFit/>
            </a:bodyPr>
            <a:lstStyle/>
            <a:p>
              <a:r>
                <a:rPr lang="en-US" sz="2000" b="1" dirty="0">
                  <a:solidFill>
                    <a:schemeClr val="bg1"/>
                  </a:solidFill>
                </a:rPr>
                <a:t>Step 1</a:t>
              </a:r>
            </a:p>
          </p:txBody>
        </p:sp>
        <p:sp>
          <p:nvSpPr>
            <p:cNvPr id="19" name="TextBox 18">
              <a:extLst>
                <a:ext uri="{FF2B5EF4-FFF2-40B4-BE49-F238E27FC236}">
                  <a16:creationId xmlns="" xmlns:a16="http://schemas.microsoft.com/office/drawing/2014/main" id="{88F1EDC4-D63E-4380-B45B-5C376A875B19}"/>
                </a:ext>
              </a:extLst>
            </p:cNvPr>
            <p:cNvSpPr txBox="1"/>
            <p:nvPr/>
          </p:nvSpPr>
          <p:spPr>
            <a:xfrm>
              <a:off x="293270" y="1460482"/>
              <a:ext cx="3216748" cy="461665"/>
            </a:xfrm>
            <a:prstGeom prst="rect">
              <a:avLst/>
            </a:prstGeom>
            <a:noFill/>
          </p:spPr>
          <p:txBody>
            <a:bodyPr wrap="square" rtlCol="0" anchor="t">
              <a:spAutoFit/>
            </a:bodyPr>
            <a:lstStyle/>
            <a:p>
              <a:r>
                <a:rPr lang="en-US" sz="1200" dirty="0">
                  <a:solidFill>
                    <a:schemeClr val="bg1"/>
                  </a:solidFill>
                </a:rPr>
                <a:t>Collect candidate evidence to support determination of TAG</a:t>
              </a:r>
            </a:p>
          </p:txBody>
        </p:sp>
      </p:grpSp>
      <p:grpSp>
        <p:nvGrpSpPr>
          <p:cNvPr id="20" name="Group 19">
            <a:extLst>
              <a:ext uri="{FF2B5EF4-FFF2-40B4-BE49-F238E27FC236}">
                <a16:creationId xmlns="" xmlns:a16="http://schemas.microsoft.com/office/drawing/2014/main" id="{D3390637-1676-43C5-AB6E-2463C47FF518}"/>
              </a:ext>
            </a:extLst>
          </p:cNvPr>
          <p:cNvGrpSpPr/>
          <p:nvPr/>
        </p:nvGrpSpPr>
        <p:grpSpPr>
          <a:xfrm>
            <a:off x="489060" y="2003228"/>
            <a:ext cx="3216750" cy="924676"/>
            <a:chOff x="90894" y="1104116"/>
            <a:chExt cx="3216750" cy="924676"/>
          </a:xfrm>
        </p:grpSpPr>
        <p:sp>
          <p:nvSpPr>
            <p:cNvPr id="21" name="TextBox 20">
              <a:extLst>
                <a:ext uri="{FF2B5EF4-FFF2-40B4-BE49-F238E27FC236}">
                  <a16:creationId xmlns="" xmlns:a16="http://schemas.microsoft.com/office/drawing/2014/main" id="{EFE6E1E1-8AA5-4353-A68E-0160DD0900A5}"/>
                </a:ext>
              </a:extLst>
            </p:cNvPr>
            <p:cNvSpPr txBox="1"/>
            <p:nvPr/>
          </p:nvSpPr>
          <p:spPr>
            <a:xfrm>
              <a:off x="90895" y="1104116"/>
              <a:ext cx="3216749" cy="400110"/>
            </a:xfrm>
            <a:prstGeom prst="rect">
              <a:avLst/>
            </a:prstGeom>
            <a:noFill/>
          </p:spPr>
          <p:txBody>
            <a:bodyPr wrap="square" rtlCol="0" anchor="ctr">
              <a:spAutoFit/>
            </a:bodyPr>
            <a:lstStyle/>
            <a:p>
              <a:r>
                <a:rPr lang="en-US" sz="2000" b="1" dirty="0">
                  <a:solidFill>
                    <a:schemeClr val="bg1"/>
                  </a:solidFill>
                </a:rPr>
                <a:t>Step 2</a:t>
              </a:r>
            </a:p>
          </p:txBody>
        </p:sp>
        <p:sp>
          <p:nvSpPr>
            <p:cNvPr id="22" name="TextBox 21">
              <a:extLst>
                <a:ext uri="{FF2B5EF4-FFF2-40B4-BE49-F238E27FC236}">
                  <a16:creationId xmlns="" xmlns:a16="http://schemas.microsoft.com/office/drawing/2014/main" id="{FEA2C456-9E7E-4D07-B154-BF0279C3C140}"/>
                </a:ext>
              </a:extLst>
            </p:cNvPr>
            <p:cNvSpPr txBox="1"/>
            <p:nvPr/>
          </p:nvSpPr>
          <p:spPr>
            <a:xfrm>
              <a:off x="90894" y="1567127"/>
              <a:ext cx="3216749" cy="461665"/>
            </a:xfrm>
            <a:prstGeom prst="rect">
              <a:avLst/>
            </a:prstGeom>
            <a:noFill/>
          </p:spPr>
          <p:txBody>
            <a:bodyPr wrap="square" rtlCol="0" anchor="t">
              <a:spAutoFit/>
            </a:bodyPr>
            <a:lstStyle/>
            <a:p>
              <a:r>
                <a:rPr lang="en-US" sz="1200" dirty="0">
                  <a:solidFill>
                    <a:schemeClr val="bg1"/>
                  </a:solidFill>
                </a:rPr>
                <a:t>Centres must consider the quality of evidence presented and suitability for TAG</a:t>
              </a:r>
            </a:p>
          </p:txBody>
        </p:sp>
      </p:grpSp>
      <p:grpSp>
        <p:nvGrpSpPr>
          <p:cNvPr id="23" name="Group 22">
            <a:extLst>
              <a:ext uri="{FF2B5EF4-FFF2-40B4-BE49-F238E27FC236}">
                <a16:creationId xmlns="" xmlns:a16="http://schemas.microsoft.com/office/drawing/2014/main" id="{2F735EBE-21E4-4326-8B3D-DE87B8C1FF41}"/>
              </a:ext>
            </a:extLst>
          </p:cNvPr>
          <p:cNvGrpSpPr/>
          <p:nvPr/>
        </p:nvGrpSpPr>
        <p:grpSpPr>
          <a:xfrm>
            <a:off x="516573" y="3002822"/>
            <a:ext cx="3216749" cy="1275572"/>
            <a:chOff x="-158452" y="1067026"/>
            <a:chExt cx="3216749" cy="1275572"/>
          </a:xfrm>
        </p:grpSpPr>
        <p:sp>
          <p:nvSpPr>
            <p:cNvPr id="24" name="TextBox 23">
              <a:extLst>
                <a:ext uri="{FF2B5EF4-FFF2-40B4-BE49-F238E27FC236}">
                  <a16:creationId xmlns="" xmlns:a16="http://schemas.microsoft.com/office/drawing/2014/main" id="{D3C958F9-E8ED-476B-8053-CBCEC78C2614}"/>
                </a:ext>
              </a:extLst>
            </p:cNvPr>
            <p:cNvSpPr txBox="1"/>
            <p:nvPr/>
          </p:nvSpPr>
          <p:spPr>
            <a:xfrm>
              <a:off x="-158452" y="1067026"/>
              <a:ext cx="3216749" cy="400110"/>
            </a:xfrm>
            <a:prstGeom prst="rect">
              <a:avLst/>
            </a:prstGeom>
            <a:noFill/>
          </p:spPr>
          <p:txBody>
            <a:bodyPr wrap="square" rtlCol="0" anchor="ctr">
              <a:spAutoFit/>
            </a:bodyPr>
            <a:lstStyle/>
            <a:p>
              <a:r>
                <a:rPr lang="en-US" sz="2000" b="1" dirty="0">
                  <a:solidFill>
                    <a:schemeClr val="bg1"/>
                  </a:solidFill>
                </a:rPr>
                <a:t>Step 3</a:t>
              </a:r>
            </a:p>
          </p:txBody>
        </p:sp>
        <p:sp>
          <p:nvSpPr>
            <p:cNvPr id="25" name="TextBox 24">
              <a:extLst>
                <a:ext uri="{FF2B5EF4-FFF2-40B4-BE49-F238E27FC236}">
                  <a16:creationId xmlns="" xmlns:a16="http://schemas.microsoft.com/office/drawing/2014/main" id="{E6CB933A-7A76-4B22-BE51-6AFF8C101244}"/>
                </a:ext>
              </a:extLst>
            </p:cNvPr>
            <p:cNvSpPr txBox="1"/>
            <p:nvPr/>
          </p:nvSpPr>
          <p:spPr>
            <a:xfrm>
              <a:off x="-158451" y="1511601"/>
              <a:ext cx="3216748" cy="830997"/>
            </a:xfrm>
            <a:prstGeom prst="rect">
              <a:avLst/>
            </a:prstGeom>
            <a:noFill/>
          </p:spPr>
          <p:txBody>
            <a:bodyPr wrap="square" rtlCol="0" anchor="t">
              <a:spAutoFit/>
            </a:bodyPr>
            <a:lstStyle/>
            <a:p>
              <a:r>
                <a:rPr lang="en-US" sz="1200" dirty="0">
                  <a:solidFill>
                    <a:schemeClr val="bg1"/>
                  </a:solidFill>
                </a:rPr>
                <a:t>When sufficient evidence has been gathered and evaluated, assessors’ will be asked to make a judgement of each candidates’ performance based on the range of evidence</a:t>
              </a:r>
            </a:p>
          </p:txBody>
        </p:sp>
      </p:grpSp>
      <p:grpSp>
        <p:nvGrpSpPr>
          <p:cNvPr id="26" name="Group 25">
            <a:extLst>
              <a:ext uri="{FF2B5EF4-FFF2-40B4-BE49-F238E27FC236}">
                <a16:creationId xmlns="" xmlns:a16="http://schemas.microsoft.com/office/drawing/2014/main" id="{B880D887-4470-448D-9321-40D4A9719319}"/>
              </a:ext>
            </a:extLst>
          </p:cNvPr>
          <p:cNvGrpSpPr/>
          <p:nvPr/>
        </p:nvGrpSpPr>
        <p:grpSpPr>
          <a:xfrm>
            <a:off x="516573" y="5262971"/>
            <a:ext cx="2797486" cy="1350238"/>
            <a:chOff x="250556" y="4993287"/>
            <a:chExt cx="2797486" cy="1350238"/>
          </a:xfrm>
        </p:grpSpPr>
        <p:sp>
          <p:nvSpPr>
            <p:cNvPr id="27" name="TextBox 26">
              <a:extLst>
                <a:ext uri="{FF2B5EF4-FFF2-40B4-BE49-F238E27FC236}">
                  <a16:creationId xmlns="" xmlns:a16="http://schemas.microsoft.com/office/drawing/2014/main" id="{DBFD9279-D21E-4E4C-BC7A-F716433F03C2}"/>
                </a:ext>
              </a:extLst>
            </p:cNvPr>
            <p:cNvSpPr txBox="1"/>
            <p:nvPr/>
          </p:nvSpPr>
          <p:spPr>
            <a:xfrm>
              <a:off x="250556" y="4993287"/>
              <a:ext cx="2797486" cy="707886"/>
            </a:xfrm>
            <a:prstGeom prst="rect">
              <a:avLst/>
            </a:prstGeom>
            <a:noFill/>
          </p:spPr>
          <p:txBody>
            <a:bodyPr wrap="square" rtlCol="0" anchor="ctr">
              <a:spAutoFit/>
            </a:bodyPr>
            <a:lstStyle/>
            <a:p>
              <a:endParaRPr lang="en-US" sz="2000" b="1" dirty="0">
                <a:solidFill>
                  <a:schemeClr val="bg1"/>
                </a:solidFill>
              </a:endParaRPr>
            </a:p>
            <a:p>
              <a:r>
                <a:rPr lang="en-US" sz="2000" b="1" dirty="0">
                  <a:solidFill>
                    <a:schemeClr val="bg1"/>
                  </a:solidFill>
                </a:rPr>
                <a:t>Step 5</a:t>
              </a:r>
            </a:p>
          </p:txBody>
        </p:sp>
        <p:sp>
          <p:nvSpPr>
            <p:cNvPr id="28" name="TextBox 27">
              <a:extLst>
                <a:ext uri="{FF2B5EF4-FFF2-40B4-BE49-F238E27FC236}">
                  <a16:creationId xmlns="" xmlns:a16="http://schemas.microsoft.com/office/drawing/2014/main" id="{827B5DA4-9996-403E-B853-9E6E0FD57AB8}"/>
                </a:ext>
              </a:extLst>
            </p:cNvPr>
            <p:cNvSpPr txBox="1"/>
            <p:nvPr/>
          </p:nvSpPr>
          <p:spPr>
            <a:xfrm>
              <a:off x="250557" y="5543306"/>
              <a:ext cx="2797485" cy="800219"/>
            </a:xfrm>
            <a:prstGeom prst="rect">
              <a:avLst/>
            </a:prstGeom>
            <a:noFill/>
          </p:spPr>
          <p:txBody>
            <a:bodyPr wrap="square" rtlCol="0" anchor="t">
              <a:spAutoFit/>
            </a:bodyPr>
            <a:lstStyle/>
            <a:p>
              <a:endParaRPr lang="en-US" sz="1000" dirty="0">
                <a:solidFill>
                  <a:schemeClr val="bg1"/>
                </a:solidFill>
              </a:endParaRPr>
            </a:p>
            <a:p>
              <a:r>
                <a:rPr lang="en-US" sz="1200" dirty="0">
                  <a:solidFill>
                    <a:schemeClr val="bg1"/>
                  </a:solidFill>
                </a:rPr>
                <a:t>Centres will be required to submit a sample of evidence for external quality assurance</a:t>
              </a:r>
            </a:p>
          </p:txBody>
        </p:sp>
      </p:grpSp>
      <p:grpSp>
        <p:nvGrpSpPr>
          <p:cNvPr id="29" name="Group 28">
            <a:extLst>
              <a:ext uri="{FF2B5EF4-FFF2-40B4-BE49-F238E27FC236}">
                <a16:creationId xmlns="" xmlns:a16="http://schemas.microsoft.com/office/drawing/2014/main" id="{4D1F8BA3-B67A-42B9-94B6-015B3CAAE5BE}"/>
              </a:ext>
            </a:extLst>
          </p:cNvPr>
          <p:cNvGrpSpPr/>
          <p:nvPr/>
        </p:nvGrpSpPr>
        <p:grpSpPr>
          <a:xfrm>
            <a:off x="518547" y="3988700"/>
            <a:ext cx="2797942" cy="1531198"/>
            <a:chOff x="218739" y="5068226"/>
            <a:chExt cx="2797942" cy="1531198"/>
          </a:xfrm>
        </p:grpSpPr>
        <p:sp>
          <p:nvSpPr>
            <p:cNvPr id="30" name="TextBox 29">
              <a:extLst>
                <a:ext uri="{FF2B5EF4-FFF2-40B4-BE49-F238E27FC236}">
                  <a16:creationId xmlns="" xmlns:a16="http://schemas.microsoft.com/office/drawing/2014/main" id="{06DB80D0-D1DB-4EE7-8948-C469B209CB89}"/>
                </a:ext>
              </a:extLst>
            </p:cNvPr>
            <p:cNvSpPr txBox="1"/>
            <p:nvPr/>
          </p:nvSpPr>
          <p:spPr>
            <a:xfrm>
              <a:off x="218739" y="5068226"/>
              <a:ext cx="2797486" cy="707886"/>
            </a:xfrm>
            <a:prstGeom prst="rect">
              <a:avLst/>
            </a:prstGeom>
            <a:noFill/>
          </p:spPr>
          <p:txBody>
            <a:bodyPr wrap="square" rtlCol="0" anchor="ctr">
              <a:spAutoFit/>
            </a:bodyPr>
            <a:lstStyle/>
            <a:p>
              <a:endParaRPr lang="en-US" sz="2000" b="1" dirty="0">
                <a:solidFill>
                  <a:schemeClr val="bg1"/>
                </a:solidFill>
              </a:endParaRPr>
            </a:p>
            <a:p>
              <a:r>
                <a:rPr lang="en-US" sz="2000" b="1" dirty="0">
                  <a:solidFill>
                    <a:schemeClr val="bg1"/>
                  </a:solidFill>
                </a:rPr>
                <a:t>Step 4</a:t>
              </a:r>
            </a:p>
          </p:txBody>
        </p:sp>
        <p:sp>
          <p:nvSpPr>
            <p:cNvPr id="31" name="TextBox 30">
              <a:extLst>
                <a:ext uri="{FF2B5EF4-FFF2-40B4-BE49-F238E27FC236}">
                  <a16:creationId xmlns="" xmlns:a16="http://schemas.microsoft.com/office/drawing/2014/main" id="{29EFD670-B5B3-42A8-A286-8778A83E4A18}"/>
                </a:ext>
              </a:extLst>
            </p:cNvPr>
            <p:cNvSpPr txBox="1"/>
            <p:nvPr/>
          </p:nvSpPr>
          <p:spPr>
            <a:xfrm>
              <a:off x="219196" y="5614539"/>
              <a:ext cx="2797485" cy="984885"/>
            </a:xfrm>
            <a:prstGeom prst="rect">
              <a:avLst/>
            </a:prstGeom>
            <a:noFill/>
          </p:spPr>
          <p:txBody>
            <a:bodyPr wrap="square" rtlCol="0" anchor="t">
              <a:spAutoFit/>
            </a:bodyPr>
            <a:lstStyle/>
            <a:p>
              <a:endParaRPr lang="en-US" sz="1000" dirty="0">
                <a:solidFill>
                  <a:schemeClr val="bg1"/>
                </a:solidFill>
              </a:endParaRPr>
            </a:p>
            <a:p>
              <a:r>
                <a:rPr lang="en-US" sz="1200" dirty="0">
                  <a:solidFill>
                    <a:schemeClr val="bg1"/>
                  </a:solidFill>
                </a:rPr>
                <a:t>Centres must ensure that TAG’s are subject to robust internal quality assurance. They must also be signed-off by the Head of Centre</a:t>
              </a:r>
            </a:p>
          </p:txBody>
        </p:sp>
      </p:grpSp>
    </p:spTree>
    <p:extLst>
      <p:ext uri="{BB962C8B-B14F-4D97-AF65-F5344CB8AC3E}">
        <p14:creationId xmlns:p14="http://schemas.microsoft.com/office/powerpoint/2010/main" val="386210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5;p30"/>
          <p:cNvSpPr txBox="1">
            <a:spLocks/>
          </p:cNvSpPr>
          <p:nvPr/>
        </p:nvSpPr>
        <p:spPr>
          <a:xfrm>
            <a:off x="-923806" y="557139"/>
            <a:ext cx="10791941" cy="425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spcBef>
                <a:spcPts val="0"/>
              </a:spcBef>
            </a:pPr>
            <a:r>
              <a:rPr lang="en-GB" dirty="0"/>
              <a:t>Category B1 - IMI KS4 TAG evidence overview</a:t>
            </a:r>
            <a:endParaRPr lang="en-GB" sz="1800" dirty="0">
              <a:solidFill>
                <a:srgbClr val="000000"/>
              </a:solidFill>
              <a:effectLst/>
              <a:latin typeface="Arial" panose="020B0604020202020204" pitchFamily="34" charset="0"/>
              <a:ea typeface="Calibri" panose="020F0502020204030204" pitchFamily="34" charset="0"/>
            </a:endParaRPr>
          </a:p>
          <a:p>
            <a:pPr marL="0" indent="0" algn="ctr">
              <a:spcBef>
                <a:spcPts val="0"/>
              </a:spcBef>
            </a:pPr>
            <a:endParaRPr lang="en-GB" dirty="0"/>
          </a:p>
        </p:txBody>
      </p:sp>
      <p:graphicFrame>
        <p:nvGraphicFramePr>
          <p:cNvPr id="5" name="Table 4">
            <a:extLst>
              <a:ext uri="{FF2B5EF4-FFF2-40B4-BE49-F238E27FC236}">
                <a16:creationId xmlns="" xmlns:a16="http://schemas.microsoft.com/office/drawing/2014/main" id="{1EF6D034-E6FD-450C-931E-DF5EF24322FE}"/>
              </a:ext>
            </a:extLst>
          </p:cNvPr>
          <p:cNvGraphicFramePr>
            <a:graphicFrameLocks noGrp="1"/>
          </p:cNvGraphicFramePr>
          <p:nvPr>
            <p:extLst>
              <p:ext uri="{D42A27DB-BD31-4B8C-83A1-F6EECF244321}">
                <p14:modId xmlns:p14="http://schemas.microsoft.com/office/powerpoint/2010/main" val="522246815"/>
              </p:ext>
            </p:extLst>
          </p:nvPr>
        </p:nvGraphicFramePr>
        <p:xfrm>
          <a:off x="2351907" y="1249782"/>
          <a:ext cx="7335713" cy="3411886"/>
        </p:xfrm>
        <a:graphic>
          <a:graphicData uri="http://schemas.openxmlformats.org/drawingml/2006/table">
            <a:tbl>
              <a:tblPr firstRow="1" firstCol="1" bandRow="1">
                <a:tableStyleId>{5C22544A-7EE6-4342-B048-85BDC9FD1C3A}</a:tableStyleId>
              </a:tblPr>
              <a:tblGrid>
                <a:gridCol w="1565733">
                  <a:extLst>
                    <a:ext uri="{9D8B030D-6E8A-4147-A177-3AD203B41FA5}">
                      <a16:colId xmlns="" xmlns:a16="http://schemas.microsoft.com/office/drawing/2014/main" val="3467395446"/>
                    </a:ext>
                  </a:extLst>
                </a:gridCol>
                <a:gridCol w="1470590">
                  <a:extLst>
                    <a:ext uri="{9D8B030D-6E8A-4147-A177-3AD203B41FA5}">
                      <a16:colId xmlns="" xmlns:a16="http://schemas.microsoft.com/office/drawing/2014/main" val="16723640"/>
                    </a:ext>
                  </a:extLst>
                </a:gridCol>
                <a:gridCol w="1536087">
                  <a:extLst>
                    <a:ext uri="{9D8B030D-6E8A-4147-A177-3AD203B41FA5}">
                      <a16:colId xmlns="" xmlns:a16="http://schemas.microsoft.com/office/drawing/2014/main" val="3982516631"/>
                    </a:ext>
                  </a:extLst>
                </a:gridCol>
                <a:gridCol w="1536087">
                  <a:extLst>
                    <a:ext uri="{9D8B030D-6E8A-4147-A177-3AD203B41FA5}">
                      <a16:colId xmlns="" xmlns:a16="http://schemas.microsoft.com/office/drawing/2014/main" val="3422413212"/>
                    </a:ext>
                  </a:extLst>
                </a:gridCol>
                <a:gridCol w="1227216">
                  <a:extLst>
                    <a:ext uri="{9D8B030D-6E8A-4147-A177-3AD203B41FA5}">
                      <a16:colId xmlns="" xmlns:a16="http://schemas.microsoft.com/office/drawing/2014/main" val="1639346900"/>
                    </a:ext>
                  </a:extLst>
                </a:gridCol>
              </a:tblGrid>
              <a:tr h="442557">
                <a:tc rowSpan="2">
                  <a:txBody>
                    <a:bodyPr/>
                    <a:lstStyle/>
                    <a:p>
                      <a:pPr algn="ctr">
                        <a:lnSpc>
                          <a:spcPct val="107000"/>
                        </a:lnSpc>
                        <a:spcAft>
                          <a:spcPts val="800"/>
                        </a:spcAft>
                      </a:pPr>
                      <a:r>
                        <a:rPr lang="en-GB" sz="1100" dirty="0">
                          <a:effectLst/>
                        </a:rPr>
                        <a:t>Assessments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100" dirty="0">
                          <a:effectLst/>
                        </a:rPr>
                        <a:t>(TAG) Requirements for submission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1100">
                          <a:effectLst/>
                        </a:rPr>
                        <a:t>Submission deadline*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16685750"/>
                  </a:ext>
                </a:extLst>
              </a:tr>
              <a:tr h="603651">
                <a:tc vMerge="1">
                  <a:txBody>
                    <a:bodyPr/>
                    <a:lstStyle/>
                    <a:p>
                      <a:endParaRPr lang="en-GB"/>
                    </a:p>
                  </a:txBody>
                  <a:tcPr/>
                </a:tc>
                <a:tc>
                  <a:txBody>
                    <a:bodyPr/>
                    <a:lstStyle/>
                    <a:p>
                      <a:pPr algn="ctr">
                        <a:lnSpc>
                          <a:spcPct val="107000"/>
                        </a:lnSpc>
                        <a:spcAft>
                          <a:spcPts val="800"/>
                        </a:spcAft>
                      </a:pPr>
                      <a:r>
                        <a:rPr lang="en-GB" sz="1100">
                          <a:effectLst/>
                        </a:rPr>
                        <a:t>Teacher Assessed Grade (TAG)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Variety and types of evidence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IQA Sample of evidence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356696850"/>
                  </a:ext>
                </a:extLst>
              </a:tr>
              <a:tr h="754157">
                <a:tc>
                  <a:txBody>
                    <a:bodyPr/>
                    <a:lstStyle/>
                    <a:p>
                      <a:pPr>
                        <a:lnSpc>
                          <a:spcPct val="107000"/>
                        </a:lnSpc>
                        <a:spcAft>
                          <a:spcPts val="800"/>
                        </a:spcAft>
                      </a:pPr>
                      <a:r>
                        <a:rPr lang="en-GB" sz="1100" dirty="0">
                          <a:effectLst/>
                        </a:rPr>
                        <a:t>Online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Written knowledge assessments for proxy request </a:t>
                      </a: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07000"/>
                        </a:lnSpc>
                        <a:spcAft>
                          <a:spcPts val="800"/>
                        </a:spcAft>
                      </a:pPr>
                      <a:r>
                        <a:rPr lang="en-GB" sz="1100" dirty="0">
                          <a:effectLst/>
                        </a:rPr>
                        <a:t>30</a:t>
                      </a:r>
                      <a:r>
                        <a:rPr lang="en-GB" sz="1100" baseline="30000" dirty="0">
                          <a:effectLst/>
                        </a:rPr>
                        <a:t>th</a:t>
                      </a:r>
                      <a:r>
                        <a:rPr lang="en-GB" sz="1100" dirty="0">
                          <a:effectLst/>
                        </a:rPr>
                        <a:t> June 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90866273"/>
                  </a:ext>
                </a:extLst>
              </a:tr>
              <a:tr h="536679">
                <a:tc>
                  <a:txBody>
                    <a:bodyPr/>
                    <a:lstStyle/>
                    <a:p>
                      <a:pPr>
                        <a:lnSpc>
                          <a:spcPct val="107000"/>
                        </a:lnSpc>
                        <a:spcAft>
                          <a:spcPts val="800"/>
                        </a:spcAft>
                      </a:pPr>
                      <a:r>
                        <a:rPr lang="en-GB" sz="1100" dirty="0">
                          <a:effectLst/>
                        </a:rPr>
                        <a:t>Synoptic Assignment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Teacher judgement of how the candidate would have completed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1350426849"/>
                  </a:ext>
                </a:extLst>
              </a:tr>
              <a:tr h="536679">
                <a:tc>
                  <a:txBody>
                    <a:bodyPr/>
                    <a:lstStyle/>
                    <a:p>
                      <a:pPr>
                        <a:lnSpc>
                          <a:spcPct val="107000"/>
                        </a:lnSpc>
                        <a:spcAft>
                          <a:spcPts val="800"/>
                        </a:spcAft>
                      </a:pPr>
                      <a:r>
                        <a:rPr lang="en-GB" sz="1100">
                          <a:effectLst/>
                        </a:rPr>
                        <a:t>Centre Assessed Components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Practical and written assessments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1447701206"/>
                  </a:ext>
                </a:extLst>
              </a:tr>
              <a:tr h="536679">
                <a:tc>
                  <a:txBody>
                    <a:bodyPr/>
                    <a:lstStyle/>
                    <a:p>
                      <a:pPr>
                        <a:lnSpc>
                          <a:spcPct val="107000"/>
                        </a:lnSpc>
                        <a:spcAft>
                          <a:spcPts val="800"/>
                        </a:spcAft>
                      </a:pPr>
                      <a:r>
                        <a:rPr lang="en-GB" sz="1100" dirty="0">
                          <a:effectLst/>
                        </a:rPr>
                        <a:t>Employer Involvement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100" dirty="0">
                          <a:effectLst/>
                        </a:rPr>
                        <a:t>Relaxed by the DFE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2912322380"/>
                  </a:ext>
                </a:extLst>
              </a:tr>
            </a:tbl>
          </a:graphicData>
        </a:graphic>
      </p:graphicFrame>
      <p:sp>
        <p:nvSpPr>
          <p:cNvPr id="8" name="Rectangle 7"/>
          <p:cNvSpPr/>
          <p:nvPr/>
        </p:nvSpPr>
        <p:spPr>
          <a:xfrm>
            <a:off x="2276475" y="4851142"/>
            <a:ext cx="9367838" cy="1446550"/>
          </a:xfrm>
          <a:prstGeom prst="rect">
            <a:avLst/>
          </a:prstGeom>
        </p:spPr>
        <p:txBody>
          <a:bodyPr wrap="square">
            <a:spAutoFit/>
          </a:bodyPr>
          <a:lstStyle/>
          <a:p>
            <a:pPr algn="just"/>
            <a:r>
              <a:rPr lang="en-GB" sz="1400" u="sng" dirty="0">
                <a:solidFill>
                  <a:schemeClr val="bg1"/>
                </a:solidFill>
                <a:ea typeface="Calibri" panose="020F0502020204030204" pitchFamily="34" charset="0"/>
                <a:cs typeface="Times New Roman" panose="02020603050405020304" pitchFamily="18" charset="0"/>
              </a:rPr>
              <a:t>Evidential Threshold</a:t>
            </a:r>
          </a:p>
          <a:p>
            <a:pPr marL="285750" indent="-285750" algn="just">
              <a:buFont typeface="Wingdings" panose="05000000000000000000" pitchFamily="2" charset="2"/>
              <a:buChar char="§"/>
            </a:pPr>
            <a:r>
              <a:rPr lang="en-GB" sz="1400" dirty="0">
                <a:solidFill>
                  <a:schemeClr val="bg1"/>
                </a:solidFill>
                <a:ea typeface="Calibri" panose="020F0502020204030204" pitchFamily="34" charset="0"/>
                <a:cs typeface="Times New Roman" panose="02020603050405020304" pitchFamily="18" charset="0"/>
              </a:rPr>
              <a:t>Will be determined based on the evidence provided, in that it clearly demonstrates that sufficient learning has taken place to meet the critical components of the units.  </a:t>
            </a:r>
          </a:p>
          <a:p>
            <a:pPr marL="285750" indent="-285750" algn="just">
              <a:buFont typeface="Wingdings" panose="05000000000000000000" pitchFamily="2" charset="2"/>
              <a:buChar char="§"/>
            </a:pPr>
            <a:endParaRPr lang="en-GB" sz="1400" dirty="0">
              <a:solidFill>
                <a:schemeClr val="bg1"/>
              </a:solidFill>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GB" sz="1400" dirty="0">
                <a:solidFill>
                  <a:schemeClr val="bg1"/>
                </a:solidFill>
                <a:ea typeface="Calibri" panose="020F0502020204030204" pitchFamily="34" charset="0"/>
                <a:cs typeface="Times New Roman" panose="02020603050405020304" pitchFamily="18" charset="0"/>
              </a:rPr>
              <a:t>Unless there is sufficient evidence that the key learning outcomes have been covered, it may not be possible to award as this will undermine the validity of the qualification.  </a:t>
            </a:r>
            <a:r>
              <a:rPr lang="en-GB" sz="1600" dirty="0">
                <a:solidFill>
                  <a:schemeClr val="bg1"/>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8910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5;p30"/>
          <p:cNvSpPr txBox="1">
            <a:spLocks/>
          </p:cNvSpPr>
          <p:nvPr/>
        </p:nvSpPr>
        <p:spPr>
          <a:xfrm>
            <a:off x="-873799" y="523008"/>
            <a:ext cx="10791941" cy="425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spcBef>
                <a:spcPts val="0"/>
              </a:spcBef>
            </a:pPr>
            <a:r>
              <a:rPr lang="en-GB" dirty="0"/>
              <a:t>Category B1 - IMI KS4 TAG evidence overview</a:t>
            </a:r>
            <a:endParaRPr lang="en-GB" sz="1800" dirty="0">
              <a:solidFill>
                <a:srgbClr val="000000"/>
              </a:solidFill>
              <a:effectLst/>
              <a:latin typeface="Arial" panose="020B0604020202020204" pitchFamily="34" charset="0"/>
              <a:ea typeface="Calibri" panose="020F0502020204030204" pitchFamily="34" charset="0"/>
            </a:endParaRPr>
          </a:p>
          <a:p>
            <a:pPr marL="0" indent="0" algn="ctr">
              <a:spcBef>
                <a:spcPts val="0"/>
              </a:spcBef>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08285735"/>
              </p:ext>
            </p:extLst>
          </p:nvPr>
        </p:nvGraphicFramePr>
        <p:xfrm>
          <a:off x="996156" y="1063203"/>
          <a:ext cx="8921986" cy="5003800"/>
        </p:xfrm>
        <a:graphic>
          <a:graphicData uri="http://schemas.openxmlformats.org/drawingml/2006/table">
            <a:tbl>
              <a:tblPr firstRow="1" bandRow="1">
                <a:tableStyleId>{5C22544A-7EE6-4342-B048-85BDC9FD1C3A}</a:tableStyleId>
              </a:tblPr>
              <a:tblGrid>
                <a:gridCol w="2262734">
                  <a:extLst>
                    <a:ext uri="{9D8B030D-6E8A-4147-A177-3AD203B41FA5}">
                      <a16:colId xmlns="" xmlns:a16="http://schemas.microsoft.com/office/drawing/2014/main" val="20000"/>
                    </a:ext>
                  </a:extLst>
                </a:gridCol>
                <a:gridCol w="6659252">
                  <a:extLst>
                    <a:ext uri="{9D8B030D-6E8A-4147-A177-3AD203B41FA5}">
                      <a16:colId xmlns="" xmlns:a16="http://schemas.microsoft.com/office/drawing/2014/main" val="20001"/>
                    </a:ext>
                  </a:extLst>
                </a:gridCol>
              </a:tblGrid>
              <a:tr h="370840">
                <a:tc>
                  <a:txBody>
                    <a:bodyPr/>
                    <a:lstStyle/>
                    <a:p>
                      <a:r>
                        <a:rPr lang="en-GB" dirty="0"/>
                        <a:t>Unit component assessment type</a:t>
                      </a:r>
                    </a:p>
                  </a:txBody>
                  <a:tcPr/>
                </a:tc>
                <a:tc>
                  <a:txBody>
                    <a:bodyPr/>
                    <a:lstStyle/>
                    <a:p>
                      <a:r>
                        <a:rPr lang="en-GB" dirty="0"/>
                        <a:t>Evidence </a:t>
                      </a:r>
                    </a:p>
                  </a:txBody>
                  <a:tcPr/>
                </a:tc>
                <a:extLst>
                  <a:ext uri="{0D108BD9-81ED-4DB2-BD59-A6C34878D82A}">
                    <a16:rowId xmlns="" xmlns:a16="http://schemas.microsoft.com/office/drawing/2014/main" val="10000"/>
                  </a:ext>
                </a:extLst>
              </a:tr>
              <a:tr h="370840">
                <a:tc>
                  <a:txBody>
                    <a:bodyPr/>
                    <a:lstStyle/>
                    <a:p>
                      <a:r>
                        <a:rPr lang="en-GB" dirty="0"/>
                        <a:t>Practical</a:t>
                      </a:r>
                      <a:r>
                        <a:rPr lang="en-GB" baseline="0" dirty="0"/>
                        <a:t> </a:t>
                      </a:r>
                      <a:endParaRPr lang="en-GB" dirty="0"/>
                    </a:p>
                  </a:txBody>
                  <a:tcPr/>
                </a:tc>
                <a:tc>
                  <a:txBody>
                    <a:bodyPr/>
                    <a:lstStyle/>
                    <a:p>
                      <a:r>
                        <a:rPr lang="en-GB" dirty="0"/>
                        <a:t>Holistic</a:t>
                      </a:r>
                      <a:r>
                        <a:rPr lang="en-GB" baseline="0" dirty="0"/>
                        <a:t> approach from other units – have other units been completed? If so these can be provided as evidence to support TAG </a:t>
                      </a:r>
                    </a:p>
                    <a:p>
                      <a:endParaRPr lang="en-GB" baseline="0" dirty="0"/>
                    </a:p>
                    <a:p>
                      <a:r>
                        <a:rPr lang="en-GB" baseline="0" dirty="0"/>
                        <a:t>Other supporting evidence:</a:t>
                      </a:r>
                    </a:p>
                    <a:p>
                      <a:pPr marL="285750" marR="0" lvl="0" indent="-285750" algn="l" defTabSz="914400" rtl="0" eaLnBrk="1" fontAlgn="auto" latinLnBrk="0" hangingPunct="1">
                        <a:lnSpc>
                          <a:spcPct val="100000"/>
                        </a:lnSpc>
                        <a:spcBef>
                          <a:spcPts val="0"/>
                        </a:spcBef>
                        <a:spcAft>
                          <a:spcPts val="0"/>
                        </a:spcAft>
                        <a:buClr>
                          <a:srgbClr val="004051"/>
                        </a:buClr>
                        <a:buSzTx/>
                        <a:buFont typeface="Wingdings" panose="05000000000000000000" pitchFamily="2" charset="2"/>
                        <a:buChar char="§"/>
                        <a:tabLst/>
                        <a:defRP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professional discussions to support incomplete areas </a:t>
                      </a:r>
                      <a:endParaRPr lang="en-GB" sz="1400" dirty="0">
                        <a:solidFill>
                          <a:srgbClr val="00405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previously completed tasks/practice tasks</a:t>
                      </a: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Informal assessments </a:t>
                      </a:r>
                      <a:endParaRPr lang="en-GB" sz="1400" dirty="0">
                        <a:solidFill>
                          <a:srgbClr val="00405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tracking sheets</a:t>
                      </a:r>
                      <a:endParaRPr lang="en-GB" sz="1400" dirty="0">
                        <a:solidFill>
                          <a:srgbClr val="00405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coursework/homework </a:t>
                      </a:r>
                      <a:endParaRPr lang="en-GB" sz="1400" dirty="0">
                        <a:solidFill>
                          <a:srgbClr val="00405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evidence of remote learning/eLearning</a:t>
                      </a:r>
                      <a:endParaRPr lang="en-GB" sz="1400" dirty="0">
                        <a:solidFill>
                          <a:srgbClr val="00405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formative assessments</a:t>
                      </a:r>
                      <a:endParaRPr lang="en-GB" sz="1400" dirty="0">
                        <a:solidFill>
                          <a:srgbClr val="00405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0000"/>
                        </a:lnSpc>
                        <a:buClr>
                          <a:srgbClr val="004051"/>
                        </a:buClr>
                        <a:buFont typeface="Wingdings" panose="05000000000000000000" pitchFamily="2" charset="2"/>
                        <a:buChar char="§"/>
                      </a:pPr>
                      <a:r>
                        <a:rPr lang="en-GB" sz="1400" dirty="0">
                          <a:solidFill>
                            <a:srgbClr val="004051"/>
                          </a:solidFill>
                          <a:effectLst/>
                          <a:latin typeface="Arial" panose="020B0604020202020204" pitchFamily="34" charset="0"/>
                          <a:ea typeface="Calibri" panose="020F0502020204030204" pitchFamily="34" charset="0"/>
                          <a:cs typeface="Times New Roman" panose="02020603050405020304" pitchFamily="18" charset="0"/>
                        </a:rPr>
                        <a:t>video evidence</a:t>
                      </a:r>
                    </a:p>
                    <a:p>
                      <a:pPr marL="285750" marR="0" lvl="0" indent="-285750" algn="l" defTabSz="914400" rtl="0" eaLnBrk="1" fontAlgn="auto" latinLnBrk="0" hangingPunct="1">
                        <a:lnSpc>
                          <a:spcPct val="100000"/>
                        </a:lnSpc>
                        <a:spcBef>
                          <a:spcPts val="0"/>
                        </a:spcBef>
                        <a:spcAft>
                          <a:spcPts val="0"/>
                        </a:spcAft>
                        <a:buClr>
                          <a:srgbClr val="004051"/>
                        </a:buClr>
                        <a:buSzTx/>
                        <a:buFont typeface="Wingdings" panose="05000000000000000000" pitchFamily="2" charset="2"/>
                        <a:buChar char="§"/>
                        <a:tabLst/>
                        <a:defRPr/>
                      </a:pPr>
                      <a:r>
                        <a:rPr lang="en-GB" sz="1400" dirty="0">
                          <a:effectLst/>
                          <a:latin typeface="Arial" panose="020B0604020202020204" pitchFamily="34" charset="0"/>
                          <a:ea typeface="Calibri" panose="020F0502020204030204" pitchFamily="34" charset="0"/>
                          <a:cs typeface="Times New Roman" panose="02020603050405020304" pitchFamily="18" charset="0"/>
                        </a:rPr>
                        <a:t>previously authorised/agreed CAG under ERF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0001"/>
                  </a:ext>
                </a:extLst>
              </a:tr>
              <a:tr h="370840">
                <a:tc>
                  <a:txBody>
                    <a:bodyPr/>
                    <a:lstStyle/>
                    <a:p>
                      <a:r>
                        <a:rPr lang="en-GB" dirty="0"/>
                        <a:t>Online</a:t>
                      </a:r>
                      <a:r>
                        <a:rPr lang="en-GB" baseline="0" dirty="0"/>
                        <a:t> assessment </a:t>
                      </a:r>
                      <a:endParaRPr lang="en-GB" dirty="0"/>
                    </a:p>
                  </a:txBody>
                  <a:tcPr/>
                </a:tc>
                <a:tc>
                  <a:txBody>
                    <a:bodyPr/>
                    <a:lstStyle/>
                    <a:p>
                      <a:r>
                        <a:rPr lang="en-GB" dirty="0"/>
                        <a:t>Written</a:t>
                      </a:r>
                      <a:r>
                        <a:rPr lang="en-GB" baseline="0" dirty="0"/>
                        <a:t> assignment can be used as evidence to support a TAG</a:t>
                      </a:r>
                    </a:p>
                  </a:txBody>
                  <a:tcPr/>
                </a:tc>
                <a:extLst>
                  <a:ext uri="{0D108BD9-81ED-4DB2-BD59-A6C34878D82A}">
                    <a16:rowId xmlns="" xmlns:a16="http://schemas.microsoft.com/office/drawing/2014/main" val="10002"/>
                  </a:ext>
                </a:extLst>
              </a:tr>
              <a:tr h="370840">
                <a:tc>
                  <a:txBody>
                    <a:bodyPr/>
                    <a:lstStyle/>
                    <a:p>
                      <a:r>
                        <a:rPr lang="en-GB" dirty="0"/>
                        <a:t>Written </a:t>
                      </a:r>
                    </a:p>
                  </a:txBody>
                  <a:tcPr/>
                </a:tc>
                <a:tc>
                  <a:txBody>
                    <a:bodyPr/>
                    <a:lstStyle/>
                    <a:p>
                      <a:r>
                        <a:rPr lang="en-GB" baseline="0" dirty="0"/>
                        <a:t>Could be met through evidence of the achievement of completing the online assessment, coursework or knowledge from additional units - </a:t>
                      </a:r>
                    </a:p>
                    <a:p>
                      <a:r>
                        <a:rPr lang="en-GB" baseline="0" dirty="0"/>
                        <a:t>teacher can judge the appropriate grade as part of TAG submission</a:t>
                      </a:r>
                    </a:p>
                  </a:txBody>
                  <a:tcPr/>
                </a:tc>
                <a:extLst>
                  <a:ext uri="{0D108BD9-81ED-4DB2-BD59-A6C34878D82A}">
                    <a16:rowId xmlns="" xmlns:a16="http://schemas.microsoft.com/office/drawing/2014/main" val="10003"/>
                  </a:ext>
                </a:extLst>
              </a:tr>
              <a:tr h="370840">
                <a:tc>
                  <a:txBody>
                    <a:bodyPr/>
                    <a:lstStyle/>
                    <a:p>
                      <a:r>
                        <a:rPr lang="en-GB" dirty="0"/>
                        <a:t>Synoptic </a:t>
                      </a:r>
                    </a:p>
                  </a:txBody>
                  <a:tcPr/>
                </a:tc>
                <a:tc>
                  <a:txBody>
                    <a:bodyPr/>
                    <a:lstStyle/>
                    <a:p>
                      <a:r>
                        <a:rPr lang="en-GB" dirty="0"/>
                        <a:t>Professional</a:t>
                      </a:r>
                      <a:r>
                        <a:rPr lang="en-GB" baseline="0" dirty="0"/>
                        <a:t> discussion to support incomplete areas or evaluation of performance to-date against grading criteria with rationale/commentary to support TAG</a:t>
                      </a:r>
                      <a:endParaRPr lang="en-GB" dirty="0"/>
                    </a:p>
                  </a:txBody>
                  <a:tcPr/>
                </a:tc>
                <a:extLst>
                  <a:ext uri="{0D108BD9-81ED-4DB2-BD59-A6C34878D82A}">
                    <a16:rowId xmlns=""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627304"/>
              </p:ext>
            </p:extLst>
          </p:nvPr>
        </p:nvGraphicFramePr>
        <p:xfrm>
          <a:off x="10147301" y="6002585"/>
          <a:ext cx="1925638" cy="731520"/>
        </p:xfrm>
        <a:graphic>
          <a:graphicData uri="http://schemas.openxmlformats.org/drawingml/2006/table">
            <a:tbl>
              <a:tblPr firstRow="1" bandRow="1">
                <a:tableStyleId>{5C22544A-7EE6-4342-B048-85BDC9FD1C3A}</a:tableStyleId>
              </a:tblPr>
              <a:tblGrid>
                <a:gridCol w="1925638">
                  <a:extLst>
                    <a:ext uri="{9D8B030D-6E8A-4147-A177-3AD203B41FA5}">
                      <a16:colId xmlns="" xmlns:a16="http://schemas.microsoft.com/office/drawing/2014/main" val="20000"/>
                    </a:ext>
                  </a:extLst>
                </a:gridCol>
              </a:tblGrid>
              <a:tr h="370840">
                <a:tc>
                  <a:txBody>
                    <a:bodyPr/>
                    <a:lstStyle/>
                    <a:p>
                      <a:r>
                        <a:rPr lang="en-GB" baseline="0" dirty="0"/>
                        <a:t>Pass – 60-74%</a:t>
                      </a:r>
                    </a:p>
                    <a:p>
                      <a:r>
                        <a:rPr lang="en-GB" baseline="0" dirty="0"/>
                        <a:t>Merit – 75-84%</a:t>
                      </a:r>
                    </a:p>
                    <a:p>
                      <a:r>
                        <a:rPr lang="en-GB" baseline="0" dirty="0"/>
                        <a:t>Distinction – 85%+</a:t>
                      </a:r>
                      <a:r>
                        <a:rPr lang="en-GB" dirty="0"/>
                        <a:t> </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35804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7725" y="559015"/>
            <a:ext cx="8374856" cy="480131"/>
          </a:xfrm>
          <a:prstGeom prst="rect">
            <a:avLst/>
          </a:prstGeom>
        </p:spPr>
        <p:txBody>
          <a:bodyPr wrap="square">
            <a:spAutoFit/>
          </a:bodyPr>
          <a:lstStyle/>
          <a:p>
            <a:pPr lvl="0">
              <a:lnSpc>
                <a:spcPct val="90000"/>
              </a:lnSpc>
              <a:buClr>
                <a:srgbClr val="FFFFFF"/>
              </a:buClr>
              <a:buSzPts val="2800"/>
            </a:pPr>
            <a:r>
              <a:rPr lang="en-GB" sz="2800" b="1" kern="0" dirty="0">
                <a:solidFill>
                  <a:srgbClr val="FFFFFF"/>
                </a:solidFill>
                <a:cs typeface="Arial"/>
                <a:sym typeface="Arial"/>
              </a:rPr>
              <a:t>Qualifications included in Category B2</a:t>
            </a:r>
          </a:p>
        </p:txBody>
      </p:sp>
      <p:graphicFrame>
        <p:nvGraphicFramePr>
          <p:cNvPr id="4" name="Table 3">
            <a:extLst>
              <a:ext uri="{FF2B5EF4-FFF2-40B4-BE49-F238E27FC236}">
                <a16:creationId xmlns="" xmlns:a16="http://schemas.microsoft.com/office/drawing/2014/main" id="{EB72F73A-8B44-45EF-BA96-3DE7594D0319}"/>
              </a:ext>
            </a:extLst>
          </p:cNvPr>
          <p:cNvGraphicFramePr>
            <a:graphicFrameLocks noGrp="1"/>
          </p:cNvGraphicFramePr>
          <p:nvPr>
            <p:extLst>
              <p:ext uri="{D42A27DB-BD31-4B8C-83A1-F6EECF244321}">
                <p14:modId xmlns:p14="http://schemas.microsoft.com/office/powerpoint/2010/main" val="2575475062"/>
              </p:ext>
            </p:extLst>
          </p:nvPr>
        </p:nvGraphicFramePr>
        <p:xfrm>
          <a:off x="953478" y="1127051"/>
          <a:ext cx="10797991" cy="4912238"/>
        </p:xfrm>
        <a:graphic>
          <a:graphicData uri="http://schemas.openxmlformats.org/drawingml/2006/table">
            <a:tbl>
              <a:tblPr firstRow="1" firstCol="1" bandRow="1">
                <a:tableStyleId>{5C22544A-7EE6-4342-B048-85BDC9FD1C3A}</a:tableStyleId>
              </a:tblPr>
              <a:tblGrid>
                <a:gridCol w="1399682">
                  <a:extLst>
                    <a:ext uri="{9D8B030D-6E8A-4147-A177-3AD203B41FA5}">
                      <a16:colId xmlns="" xmlns:a16="http://schemas.microsoft.com/office/drawing/2014/main" val="2615474195"/>
                    </a:ext>
                  </a:extLst>
                </a:gridCol>
                <a:gridCol w="9398309">
                  <a:extLst>
                    <a:ext uri="{9D8B030D-6E8A-4147-A177-3AD203B41FA5}">
                      <a16:colId xmlns="" xmlns:a16="http://schemas.microsoft.com/office/drawing/2014/main" val="1681438517"/>
                    </a:ext>
                  </a:extLst>
                </a:gridCol>
              </a:tblGrid>
              <a:tr h="335247">
                <a:tc>
                  <a:txBody>
                    <a:bodyPr/>
                    <a:lstStyle/>
                    <a:p>
                      <a:pPr>
                        <a:lnSpc>
                          <a:spcPct val="130000"/>
                        </a:lnSpc>
                      </a:pPr>
                      <a:r>
                        <a:rPr lang="en-GB" sz="1050" dirty="0">
                          <a:effectLst/>
                        </a:rPr>
                        <a:t>QAN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050" dirty="0">
                          <a:effectLst/>
                        </a:rPr>
                        <a:t>Title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95191089"/>
                  </a:ext>
                </a:extLst>
              </a:tr>
              <a:tr h="325065">
                <a:tc>
                  <a:txBody>
                    <a:bodyPr/>
                    <a:lstStyle/>
                    <a:p>
                      <a:pPr>
                        <a:lnSpc>
                          <a:spcPct val="130000"/>
                        </a:lnSpc>
                      </a:pPr>
                      <a:r>
                        <a:rPr lang="en-GB" sz="1000">
                          <a:effectLst/>
                        </a:rPr>
                        <a:t>501/0953/4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Entry Level Award in Personal and Social Development for the Automotive Environment (VRQ)</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26980673"/>
                  </a:ext>
                </a:extLst>
              </a:tr>
              <a:tr h="325065">
                <a:tc>
                  <a:txBody>
                    <a:bodyPr/>
                    <a:lstStyle/>
                    <a:p>
                      <a:pPr>
                        <a:lnSpc>
                          <a:spcPct val="130000"/>
                        </a:lnSpc>
                      </a:pPr>
                      <a:r>
                        <a:rPr lang="en-GB" sz="1000">
                          <a:effectLst/>
                        </a:rPr>
                        <a:t>501/0962/5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Award in Personal and Social Development for the Automotive Environment (VRQ)</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3224649"/>
                  </a:ext>
                </a:extLst>
              </a:tr>
              <a:tr h="325065">
                <a:tc>
                  <a:txBody>
                    <a:bodyPr/>
                    <a:lstStyle/>
                    <a:p>
                      <a:pPr>
                        <a:lnSpc>
                          <a:spcPct val="130000"/>
                        </a:lnSpc>
                      </a:pPr>
                      <a:r>
                        <a:rPr lang="en-GB" sz="1000">
                          <a:effectLst/>
                        </a:rPr>
                        <a:t>601/8195/3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Entry Level Award for the Introduction to Motor Vehicle Industry and Technologies (VRQ)</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76207662"/>
                  </a:ext>
                </a:extLst>
              </a:tr>
              <a:tr h="325065">
                <a:tc>
                  <a:txBody>
                    <a:bodyPr/>
                    <a:lstStyle/>
                    <a:p>
                      <a:pPr>
                        <a:lnSpc>
                          <a:spcPct val="130000"/>
                        </a:lnSpc>
                      </a:pPr>
                      <a:r>
                        <a:rPr lang="en-GB" sz="1000">
                          <a:effectLst/>
                        </a:rPr>
                        <a:t>601/8196/5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Entry Level Certificate for the Introduction to Motor Vehicle Industry and Technologies (VRQ)</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14574940"/>
                  </a:ext>
                </a:extLst>
              </a:tr>
              <a:tr h="325065">
                <a:tc>
                  <a:txBody>
                    <a:bodyPr/>
                    <a:lstStyle/>
                    <a:p>
                      <a:pPr>
                        <a:lnSpc>
                          <a:spcPct val="130000"/>
                        </a:lnSpc>
                      </a:pPr>
                      <a:r>
                        <a:rPr lang="en-GB" sz="1000">
                          <a:effectLst/>
                        </a:rPr>
                        <a:t>601/8197/7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Entry Level Diploma for the Introduction to Motor Vehicle Industry and Technologies (VRQ)</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2344212"/>
                  </a:ext>
                </a:extLst>
              </a:tr>
              <a:tr h="325065">
                <a:tc>
                  <a:txBody>
                    <a:bodyPr/>
                    <a:lstStyle/>
                    <a:p>
                      <a:pPr>
                        <a:lnSpc>
                          <a:spcPct val="130000"/>
                        </a:lnSpc>
                      </a:pPr>
                      <a:r>
                        <a:rPr lang="en-GB" sz="1000">
                          <a:effectLst/>
                        </a:rPr>
                        <a:t>601/8753/0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Award in Transport Maintenance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88759402"/>
                  </a:ext>
                </a:extLst>
              </a:tr>
              <a:tr h="325065">
                <a:tc>
                  <a:txBody>
                    <a:bodyPr/>
                    <a:lstStyle/>
                    <a:p>
                      <a:pPr>
                        <a:lnSpc>
                          <a:spcPct val="130000"/>
                        </a:lnSpc>
                      </a:pPr>
                      <a:r>
                        <a:rPr lang="en-GB" sz="1000">
                          <a:effectLst/>
                        </a:rPr>
                        <a:t>601/8754/2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Certificate in Transport Maintenance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18005626"/>
                  </a:ext>
                </a:extLst>
              </a:tr>
              <a:tr h="325065">
                <a:tc>
                  <a:txBody>
                    <a:bodyPr/>
                    <a:lstStyle/>
                    <a:p>
                      <a:pPr>
                        <a:lnSpc>
                          <a:spcPct val="130000"/>
                        </a:lnSpc>
                      </a:pPr>
                      <a:r>
                        <a:rPr lang="en-GB" sz="1000">
                          <a:effectLst/>
                        </a:rPr>
                        <a:t>601/8755/4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Certificate in Vehicle Valeting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7307282"/>
                  </a:ext>
                </a:extLst>
              </a:tr>
              <a:tr h="325065">
                <a:tc>
                  <a:txBody>
                    <a:bodyPr/>
                    <a:lstStyle/>
                    <a:p>
                      <a:pPr>
                        <a:lnSpc>
                          <a:spcPct val="130000"/>
                        </a:lnSpc>
                      </a:pPr>
                      <a:r>
                        <a:rPr lang="en-GB" sz="1000">
                          <a:effectLst/>
                        </a:rPr>
                        <a:t>601/8756/6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Diploma in Transport Maintenance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29700745"/>
                  </a:ext>
                </a:extLst>
              </a:tr>
              <a:tr h="325065">
                <a:tc>
                  <a:txBody>
                    <a:bodyPr/>
                    <a:lstStyle/>
                    <a:p>
                      <a:pPr>
                        <a:lnSpc>
                          <a:spcPct val="130000"/>
                        </a:lnSpc>
                      </a:pPr>
                      <a:r>
                        <a:rPr lang="en-GB" sz="1000">
                          <a:effectLst/>
                        </a:rPr>
                        <a:t>601/8871/6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Diploma in Vehicle Accident Repair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74185259"/>
                  </a:ext>
                </a:extLst>
              </a:tr>
              <a:tr h="325065">
                <a:tc>
                  <a:txBody>
                    <a:bodyPr/>
                    <a:lstStyle/>
                    <a:p>
                      <a:pPr>
                        <a:lnSpc>
                          <a:spcPct val="130000"/>
                        </a:lnSpc>
                      </a:pPr>
                      <a:r>
                        <a:rPr lang="en-GB" sz="1000">
                          <a:effectLst/>
                        </a:rPr>
                        <a:t>601/8872/8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Certificate in Vehicle Accident Repair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55634324"/>
                  </a:ext>
                </a:extLst>
              </a:tr>
              <a:tr h="325065">
                <a:tc>
                  <a:txBody>
                    <a:bodyPr/>
                    <a:lstStyle/>
                    <a:p>
                      <a:pPr>
                        <a:lnSpc>
                          <a:spcPct val="130000"/>
                        </a:lnSpc>
                      </a:pPr>
                      <a:r>
                        <a:rPr lang="en-GB" sz="1000">
                          <a:effectLst/>
                        </a:rPr>
                        <a:t>601/8873/X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Certificate in SMART Repair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62678177"/>
                  </a:ext>
                </a:extLst>
              </a:tr>
              <a:tr h="325065">
                <a:tc>
                  <a:txBody>
                    <a:bodyPr/>
                    <a:lstStyle/>
                    <a:p>
                      <a:pPr>
                        <a:lnSpc>
                          <a:spcPct val="130000"/>
                        </a:lnSpc>
                      </a:pPr>
                      <a:r>
                        <a:rPr lang="en-GB" sz="1000">
                          <a:effectLst/>
                        </a:rPr>
                        <a:t>601/8874/1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a:effectLst/>
                        </a:rPr>
                        <a:t>IMI Level 1 Award in Vehicle Accident Repair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8182824"/>
                  </a:ext>
                </a:extLst>
              </a:tr>
              <a:tr h="351146">
                <a:tc>
                  <a:txBody>
                    <a:bodyPr/>
                    <a:lstStyle/>
                    <a:p>
                      <a:pPr>
                        <a:lnSpc>
                          <a:spcPct val="130000"/>
                        </a:lnSpc>
                      </a:pPr>
                      <a:r>
                        <a:rPr lang="en-GB" sz="1000">
                          <a:effectLst/>
                        </a:rPr>
                        <a:t>603/2245/7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30000"/>
                        </a:lnSpc>
                      </a:pPr>
                      <a:r>
                        <a:rPr lang="en-GB" sz="1600" dirty="0">
                          <a:effectLst/>
                        </a:rPr>
                        <a:t>IMI Level 1 Award in Cycle Maintenance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0564745"/>
                  </a:ext>
                </a:extLst>
              </a:tr>
            </a:tbl>
          </a:graphicData>
        </a:graphic>
      </p:graphicFrame>
    </p:spTree>
    <p:extLst>
      <p:ext uri="{BB962C8B-B14F-4D97-AF65-F5344CB8AC3E}">
        <p14:creationId xmlns:p14="http://schemas.microsoft.com/office/powerpoint/2010/main" val="1397064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6325" y="525099"/>
            <a:ext cx="10110788" cy="555986"/>
          </a:xfrm>
          <a:prstGeom prst="rect">
            <a:avLst/>
          </a:prstGeom>
        </p:spPr>
        <p:txBody>
          <a:bodyPr wrap="square">
            <a:spAutoFit/>
          </a:bodyPr>
          <a:lstStyle/>
          <a:p>
            <a:pPr lvl="0" algn="ctr">
              <a:lnSpc>
                <a:spcPct val="115000"/>
              </a:lnSpc>
              <a:spcAft>
                <a:spcPts val="1125"/>
              </a:spcAft>
            </a:pPr>
            <a:r>
              <a:rPr lang="en-GB" sz="28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What evidence can be used to determine a TAG for B2 </a:t>
            </a:r>
            <a:endParaRPr lang="en-GB" sz="28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7264526"/>
              </p:ext>
            </p:extLst>
          </p:nvPr>
        </p:nvGraphicFramePr>
        <p:xfrm>
          <a:off x="3410744" y="1234016"/>
          <a:ext cx="5776118" cy="2169160"/>
        </p:xfrm>
        <a:graphic>
          <a:graphicData uri="http://schemas.openxmlformats.org/drawingml/2006/table">
            <a:tbl>
              <a:tblPr firstRow="1" bandRow="1">
                <a:tableStyleId>{5C22544A-7EE6-4342-B048-85BDC9FD1C3A}</a:tableStyleId>
              </a:tblPr>
              <a:tblGrid>
                <a:gridCol w="5776118">
                  <a:extLst>
                    <a:ext uri="{9D8B030D-6E8A-4147-A177-3AD203B41FA5}">
                      <a16:colId xmlns=""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effectLst/>
                          <a:latin typeface="Arial" panose="020B0604020202020204" pitchFamily="34" charset="0"/>
                          <a:ea typeface="Calibri" panose="020F0502020204030204" pitchFamily="34" charset="0"/>
                          <a:cs typeface="Times New Roman" panose="02020603050405020304" pitchFamily="18" charset="0"/>
                        </a:rPr>
                        <a:t>The variety and types of evidence that can be used could include: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0000"/>
                  </a:ext>
                </a:extLst>
              </a:tr>
              <a:tr h="370840">
                <a:tc>
                  <a:txBody>
                    <a:bodyPr/>
                    <a:lstStyle/>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previously completed tasks/practice tasks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tracking sheets / attendance records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coursework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evidence of remote learning/eLearning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professional discussions to support incomplete areas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formative assessments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Clr>
                          <a:srgbClr val="004051"/>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video evidence</a:t>
                      </a:r>
                    </a:p>
                    <a:p>
                      <a:pPr marL="342900" lvl="0" indent="-342900">
                        <a:lnSpc>
                          <a:spcPct val="100000"/>
                        </a:lnSpc>
                        <a:buClr>
                          <a:srgbClr val="004051"/>
                        </a:buClr>
                        <a:buFont typeface="Wingdings" panose="05000000000000000000" pitchFamily="2" charset="2"/>
                        <a:buChar char="§"/>
                      </a:pPr>
                      <a:r>
                        <a:rPr lang="en-GB" sz="1400" dirty="0">
                          <a:latin typeface="Arial" panose="020B0604020202020204" pitchFamily="34" charset="0"/>
                          <a:ea typeface="Calibri" panose="020F0502020204030204" pitchFamily="34" charset="0"/>
                          <a:cs typeface="Times New Roman" panose="02020603050405020304" pitchFamily="18" charset="0"/>
                        </a:rPr>
                        <a:t>written knowledge assessment for proxy request</a:t>
                      </a:r>
                    </a:p>
                  </a:txBody>
                  <a:tcPr/>
                </a:tc>
                <a:extLst>
                  <a:ext uri="{0D108BD9-81ED-4DB2-BD59-A6C34878D82A}">
                    <a16:rowId xmlns="" xmlns:a16="http://schemas.microsoft.com/office/drawing/2014/main" val="10001"/>
                  </a:ext>
                </a:extLst>
              </a:tr>
            </a:tbl>
          </a:graphicData>
        </a:graphic>
      </p:graphicFrame>
      <p:sp>
        <p:nvSpPr>
          <p:cNvPr id="7" name="Rectangle 6"/>
          <p:cNvSpPr/>
          <p:nvPr/>
        </p:nvSpPr>
        <p:spPr>
          <a:xfrm>
            <a:off x="1390650" y="3927813"/>
            <a:ext cx="9367838" cy="1846659"/>
          </a:xfrm>
          <a:prstGeom prst="rect">
            <a:avLst/>
          </a:prstGeom>
        </p:spPr>
        <p:txBody>
          <a:bodyPr wrap="square">
            <a:spAutoFit/>
          </a:bodyPr>
          <a:lstStyle/>
          <a:p>
            <a:pPr algn="just"/>
            <a:r>
              <a:rPr lang="en-GB" sz="1600" u="sng" dirty="0">
                <a:solidFill>
                  <a:schemeClr val="bg1"/>
                </a:solidFill>
                <a:ea typeface="Calibri" panose="020F0502020204030204" pitchFamily="34" charset="0"/>
                <a:cs typeface="Times New Roman" panose="02020603050405020304" pitchFamily="18" charset="0"/>
              </a:rPr>
              <a:t>Evidential Threshold</a:t>
            </a:r>
          </a:p>
          <a:p>
            <a:pPr marL="285750" indent="-285750" algn="just">
              <a:buFont typeface="Wingdings" panose="05000000000000000000" pitchFamily="2" charset="2"/>
              <a:buChar char="§"/>
            </a:pPr>
            <a:r>
              <a:rPr lang="en-GB" sz="1600" dirty="0">
                <a:solidFill>
                  <a:schemeClr val="bg1"/>
                </a:solidFill>
                <a:ea typeface="Calibri" panose="020F0502020204030204" pitchFamily="34" charset="0"/>
                <a:cs typeface="Times New Roman" panose="02020603050405020304" pitchFamily="18" charset="0"/>
              </a:rPr>
              <a:t>The minimum evidential threshold will be determined, based on the evidence provided (see evidence list above), in that it clearly demonstrates that sufficient learning has taken place to meet the critical components of the units.  </a:t>
            </a:r>
          </a:p>
          <a:p>
            <a:pPr marL="285750" indent="-285750" algn="just">
              <a:buFont typeface="Wingdings" panose="05000000000000000000" pitchFamily="2" charset="2"/>
              <a:buChar char="§"/>
            </a:pPr>
            <a:endParaRPr lang="en-GB" sz="1600" dirty="0">
              <a:solidFill>
                <a:schemeClr val="bg1"/>
              </a:solidFill>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GB" sz="1600" dirty="0">
                <a:solidFill>
                  <a:schemeClr val="bg1"/>
                </a:solidFill>
                <a:ea typeface="Calibri" panose="020F0502020204030204" pitchFamily="34" charset="0"/>
                <a:cs typeface="Times New Roman" panose="02020603050405020304" pitchFamily="18" charset="0"/>
              </a:rPr>
              <a:t>Unless there is sufficient evidence that the key learning outcomes have been covered, it may not be possible to award as this will undermine the validity of the qualification.   </a:t>
            </a:r>
          </a:p>
        </p:txBody>
      </p:sp>
    </p:spTree>
    <p:extLst>
      <p:ext uri="{BB962C8B-B14F-4D97-AF65-F5344CB8AC3E}">
        <p14:creationId xmlns:p14="http://schemas.microsoft.com/office/powerpoint/2010/main" val="702438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6325" y="525099"/>
            <a:ext cx="10110788" cy="555986"/>
          </a:xfrm>
          <a:prstGeom prst="rect">
            <a:avLst/>
          </a:prstGeom>
        </p:spPr>
        <p:txBody>
          <a:bodyPr wrap="square">
            <a:spAutoFit/>
          </a:bodyPr>
          <a:lstStyle/>
          <a:p>
            <a:pPr lvl="0" algn="ctr">
              <a:lnSpc>
                <a:spcPct val="115000"/>
              </a:lnSpc>
              <a:spcAft>
                <a:spcPts val="1125"/>
              </a:spcAft>
            </a:pPr>
            <a:r>
              <a:rPr lang="en-GB" sz="28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Inflight learners</a:t>
            </a:r>
            <a:endParaRPr lang="en-GB" sz="28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D528E92F-6A22-4F1A-B11B-C5A37A73C504}"/>
              </a:ext>
            </a:extLst>
          </p:cNvPr>
          <p:cNvSpPr txBox="1"/>
          <p:nvPr/>
        </p:nvSpPr>
        <p:spPr>
          <a:xfrm>
            <a:off x="1170016" y="1548538"/>
            <a:ext cx="10017097" cy="4832092"/>
          </a:xfrm>
          <a:prstGeom prst="rect">
            <a:avLst/>
          </a:prstGeom>
          <a:noFill/>
        </p:spPr>
        <p:txBody>
          <a:bodyPr wrap="square">
            <a:spAutoFit/>
          </a:bodyPr>
          <a:lstStyle/>
          <a:p>
            <a:pPr marL="285750" indent="-285750">
              <a:buFont typeface="Arial" panose="020B0604020202020204" pitchFamily="34" charset="0"/>
              <a:buChar char="•"/>
            </a:pPr>
            <a:r>
              <a:rPr lang="en-GB"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Learners on year 1 of a 2-year programme – 2020 start year</a:t>
            </a:r>
          </a:p>
          <a:p>
            <a:endParaRPr lang="en-GB" sz="1800" b="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r>
              <a:rPr lang="en-US" sz="1400" dirty="0">
                <a:solidFill>
                  <a:schemeClr val="bg1"/>
                </a:solidFill>
              </a:rPr>
              <a:t>Learners are eligible for a teacher assessed grade for any assessment completed in their first year. This may be banked towards future completion via a unit claim</a:t>
            </a:r>
            <a:endParaRPr lang="en-GB" sz="14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b="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Learners in year 2 of a 2-year programme</a:t>
            </a:r>
            <a:endPar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US" dirty="0">
              <a:solidFill>
                <a:schemeClr val="bg1"/>
              </a:solidFill>
            </a:endParaRPr>
          </a:p>
          <a:p>
            <a:r>
              <a:rPr lang="en-US" sz="1400" dirty="0">
                <a:solidFill>
                  <a:schemeClr val="bg1"/>
                </a:solidFill>
              </a:rPr>
              <a:t>Existing banked results (including those received through a Centre assessed grade (CAG) in summer 2020) can be used to certificate in 2020–21. This means that banked outcomes from external assessments can be combined with existing, or yet to be submitted results from internal assessments, including those arrived at through a teacher assessed grade</a:t>
            </a:r>
            <a:endParaRPr lang="en-GB" sz="14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GB" b="1" u="sng" dirty="0">
              <a:solidFill>
                <a:schemeClr val="bg1"/>
              </a:solidFill>
              <a:latin typeface="Arial" panose="020B0604020202020204" pitchFamily="34" charset="0"/>
              <a:cs typeface="Times New Roman" panose="02020603050405020304" pitchFamily="18" charset="0"/>
            </a:endParaRPr>
          </a:p>
          <a:p>
            <a:r>
              <a:rPr lang="en-GB" sz="1400" b="1" u="sng" dirty="0">
                <a:solidFill>
                  <a:schemeClr val="bg1"/>
                </a:solidFill>
                <a:latin typeface="Arial" panose="020B0604020202020204" pitchFamily="34" charset="0"/>
                <a:cs typeface="Times New Roman" panose="02020603050405020304" pitchFamily="18" charset="0"/>
              </a:rPr>
              <a:t>Note</a:t>
            </a:r>
          </a:p>
          <a:p>
            <a:r>
              <a:rPr lang="en-US" sz="1400" i="1" dirty="0">
                <a:solidFill>
                  <a:schemeClr val="bg1"/>
                </a:solidFill>
              </a:rPr>
              <a:t>Learners who wish to improve on a TAG result through not undertaking an exam, could be given an opportunity to improve their grade via the </a:t>
            </a:r>
            <a:r>
              <a:rPr lang="en-US" sz="1400" i="1" u="sng" dirty="0">
                <a:solidFill>
                  <a:schemeClr val="bg1"/>
                </a:solidFill>
              </a:rPr>
              <a:t>online assessment</a:t>
            </a:r>
            <a:r>
              <a:rPr lang="en-US" sz="1400" i="1" dirty="0">
                <a:solidFill>
                  <a:schemeClr val="bg1"/>
                </a:solidFill>
              </a:rPr>
              <a:t>, in the Autumn term.</a:t>
            </a:r>
            <a:r>
              <a:rPr lang="en-US" sz="1600" i="1" dirty="0">
                <a:solidFill>
                  <a:schemeClr val="bg1"/>
                </a:solidFill>
              </a:rPr>
              <a:t> </a:t>
            </a:r>
            <a:r>
              <a:rPr lang="en-US" sz="1400" i="1" dirty="0">
                <a:solidFill>
                  <a:schemeClr val="bg1"/>
                </a:solidFill>
              </a:rPr>
              <a:t>Centre to arrange.</a:t>
            </a:r>
            <a:endParaRPr lang="en-GB" sz="1600" b="1" i="1" dirty="0">
              <a:solidFill>
                <a:schemeClr val="bg1"/>
              </a:solidFill>
              <a:latin typeface="Arial" panose="020B0604020202020204" pitchFamily="34" charset="0"/>
              <a:cs typeface="Times New Roman" panose="02020603050405020304" pitchFamily="18" charset="0"/>
            </a:endParaRPr>
          </a:p>
          <a:p>
            <a:endParaRPr lang="en-GB" b="1" dirty="0">
              <a:solidFill>
                <a:schemeClr val="bg1"/>
              </a:solidFill>
              <a:latin typeface="Arial" panose="020B0604020202020204" pitchFamily="34" charset="0"/>
              <a:cs typeface="Times New Roman" panose="02020603050405020304" pitchFamily="18" charset="0"/>
            </a:endParaRPr>
          </a:p>
          <a:p>
            <a:endParaRPr lang="en-GB" b="1" dirty="0">
              <a:solidFill>
                <a:schemeClr val="bg1"/>
              </a:solidFill>
              <a:latin typeface="Arial" panose="020B0604020202020204" pitchFamily="34" charset="0"/>
              <a:cs typeface="Times New Roman" panose="02020603050405020304" pitchFamily="18" charset="0"/>
            </a:endParaRPr>
          </a:p>
          <a:p>
            <a:endParaRPr lang="en-GB" b="1" dirty="0">
              <a:solidFill>
                <a:srgbClr val="FFFFFF"/>
              </a:solidFill>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9745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883" y="366059"/>
            <a:ext cx="8254247" cy="555986"/>
          </a:xfrm>
          <a:prstGeom prst="rect">
            <a:avLst/>
          </a:prstGeom>
        </p:spPr>
        <p:txBody>
          <a:bodyPr wrap="none">
            <a:spAutoFit/>
          </a:bodyPr>
          <a:lstStyle/>
          <a:p>
            <a:pPr algn="just">
              <a:lnSpc>
                <a:spcPct val="115000"/>
              </a:lnSpc>
              <a:spcAft>
                <a:spcPts val="1125"/>
              </a:spcAft>
            </a:pPr>
            <a:r>
              <a:rPr lang="en-GB"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TAG - Internal Quality Assurance requirements </a:t>
            </a:r>
            <a:endPar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216;p30">
            <a:extLst>
              <a:ext uri="{FF2B5EF4-FFF2-40B4-BE49-F238E27FC236}">
                <a16:creationId xmlns="" xmlns:a16="http://schemas.microsoft.com/office/drawing/2014/main" id="{E0467733-68E7-43F0-BF9C-39CB647FB033}"/>
              </a:ext>
            </a:extLst>
          </p:cNvPr>
          <p:cNvSpPr txBox="1">
            <a:spLocks/>
          </p:cNvSpPr>
          <p:nvPr/>
        </p:nvSpPr>
        <p:spPr>
          <a:xfrm>
            <a:off x="1191161" y="1148810"/>
            <a:ext cx="9256209" cy="29867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just">
              <a:lnSpc>
                <a:spcPct val="115000"/>
              </a:lnSpc>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Internal quality assurance within the centre will be vital to supporting the validity of the process.  Centres will need to start considering what learners have completed within their qualifications and what is missing. </a:t>
            </a:r>
            <a:endParaRPr lang="en-GB" sz="1600" b="0" i="0" u="none" strike="noStrike" baseline="0" dirty="0">
              <a:solidFill>
                <a:srgbClr val="000000"/>
              </a:solidFill>
              <a:latin typeface="Arial" panose="020B0604020202020204" pitchFamily="34" charset="0"/>
            </a:endParaRPr>
          </a:p>
          <a:p>
            <a:r>
              <a:rPr lang="en-US" b="0" i="1" u="none" strike="noStrike" baseline="0" dirty="0">
                <a:latin typeface="Arial" panose="020B0604020202020204" pitchFamily="34" charset="0"/>
              </a:rPr>
              <a:t>		The Centre must take all reasonable steps to ensure that the arrangements that are in place 		in relation to robust internal quality assurance include –</a:t>
            </a:r>
            <a:endParaRPr lang="en-US" b="0" i="0" u="none" strike="noStrike" baseline="0" dirty="0">
              <a:latin typeface="Arial" panose="020B0604020202020204" pitchFamily="34" charset="0"/>
            </a:endParaRPr>
          </a:p>
          <a:p>
            <a:r>
              <a:rPr lang="en-US" b="0" i="1" u="none" strike="noStrike" baseline="0" dirty="0">
                <a:latin typeface="Arial" panose="020B0604020202020204" pitchFamily="34" charset="0"/>
              </a:rPr>
              <a:t>			(a) a clear approach to making judgements in relation to each Teacher Assessed Grade, 		including how evidence will be used, and</a:t>
            </a:r>
            <a:endParaRPr lang="en-US" b="0" i="0" u="none" strike="noStrike" baseline="0" dirty="0">
              <a:latin typeface="Arial" panose="020B0604020202020204" pitchFamily="34" charset="0"/>
            </a:endParaRPr>
          </a:p>
          <a:p>
            <a:r>
              <a:rPr lang="en-US" b="0" i="1" u="none" strike="noStrike" baseline="0" dirty="0">
                <a:latin typeface="Arial" panose="020B0604020202020204" pitchFamily="34" charset="0"/>
              </a:rPr>
              <a:t>			(b) a high-level cross-check of the Teacher Assessed Grades against results for  previous 		cohorts at the Centre who took assessments for the same qualification in previous years to 		provide an indication that Teacher Assessed Grades overall are not overly lenient or harsh 		by comparison with those results from previous years.</a:t>
            </a:r>
            <a:endParaRPr lang="en-GB" dirty="0">
              <a:latin typeface="+mn-lt"/>
              <a:ea typeface="Calibri" panose="020F0502020204030204" pitchFamily="34" charset="0"/>
              <a:cs typeface="Times New Roman" panose="02020603050405020304" pitchFamily="18" charset="0"/>
            </a:endParaRPr>
          </a:p>
          <a:p>
            <a:pPr marL="0" indent="0">
              <a:lnSpc>
                <a:spcPct val="150000"/>
              </a:lnSpc>
              <a:spcBef>
                <a:spcPts val="0"/>
              </a:spcBef>
              <a:buSzPts val="2400"/>
            </a:pPr>
            <a:endParaRPr lang="en-GB" sz="1000" dirty="0"/>
          </a:p>
          <a:p>
            <a:pPr marL="0" indent="0">
              <a:lnSpc>
                <a:spcPct val="150000"/>
              </a:lnSpc>
              <a:spcBef>
                <a:spcPts val="0"/>
              </a:spcBef>
              <a:buSzPts val="2400"/>
            </a:pPr>
            <a:endParaRPr lang="en-GB" sz="1000" dirty="0"/>
          </a:p>
          <a:p>
            <a:pPr marL="0" indent="0">
              <a:lnSpc>
                <a:spcPct val="150000"/>
              </a:lnSpc>
              <a:spcBef>
                <a:spcPts val="0"/>
              </a:spcBef>
              <a:buSzPts val="2400"/>
            </a:pPr>
            <a:endParaRPr lang="en-GB" sz="1000" dirty="0"/>
          </a:p>
          <a:p>
            <a:pPr marL="285750" indent="-285750">
              <a:lnSpc>
                <a:spcPct val="150000"/>
              </a:lnSpc>
              <a:spcBef>
                <a:spcPts val="0"/>
              </a:spcBef>
              <a:buSzPts val="2400"/>
              <a:buFont typeface="Arial" panose="020B0604020202020204" pitchFamily="34" charset="0"/>
              <a:buChar char="•"/>
            </a:pPr>
            <a:endParaRPr lang="en-GB" sz="1000" dirty="0"/>
          </a:p>
          <a:p>
            <a:pPr marL="0" indent="0">
              <a:lnSpc>
                <a:spcPct val="150000"/>
              </a:lnSpc>
              <a:spcBef>
                <a:spcPts val="0"/>
              </a:spcBef>
              <a:buSzPts val="2400"/>
            </a:pPr>
            <a:endParaRPr lang="en-GB" sz="1000" dirty="0"/>
          </a:p>
        </p:txBody>
      </p:sp>
    </p:spTree>
    <p:extLst>
      <p:ext uri="{BB962C8B-B14F-4D97-AF65-F5344CB8AC3E}">
        <p14:creationId xmlns:p14="http://schemas.microsoft.com/office/powerpoint/2010/main" val="348897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883" y="607113"/>
            <a:ext cx="8254247" cy="555986"/>
          </a:xfrm>
          <a:prstGeom prst="rect">
            <a:avLst/>
          </a:prstGeom>
        </p:spPr>
        <p:txBody>
          <a:bodyPr wrap="none">
            <a:spAutoFit/>
          </a:bodyPr>
          <a:lstStyle/>
          <a:p>
            <a:pPr algn="just">
              <a:lnSpc>
                <a:spcPct val="115000"/>
              </a:lnSpc>
              <a:spcAft>
                <a:spcPts val="1125"/>
              </a:spcAft>
            </a:pPr>
            <a:r>
              <a:rPr lang="en-GB"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TAG - Internal Quality Assurance requirements </a:t>
            </a:r>
            <a:endPar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216;p30">
            <a:extLst>
              <a:ext uri="{FF2B5EF4-FFF2-40B4-BE49-F238E27FC236}">
                <a16:creationId xmlns="" xmlns:a16="http://schemas.microsoft.com/office/drawing/2014/main" id="{E0467733-68E7-43F0-BF9C-39CB647FB033}"/>
              </a:ext>
            </a:extLst>
          </p:cNvPr>
          <p:cNvSpPr txBox="1">
            <a:spLocks/>
          </p:cNvSpPr>
          <p:nvPr/>
        </p:nvSpPr>
        <p:spPr>
          <a:xfrm>
            <a:off x="1612642" y="1384556"/>
            <a:ext cx="9256209" cy="29867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a:r>
              <a:rPr lang="en-US" b="0" i="1" u="none" strike="noStrike" baseline="0" dirty="0">
                <a:latin typeface="Arial" panose="020B0604020202020204" pitchFamily="34" charset="0"/>
              </a:rPr>
              <a:t>In particular, a Centre must take all reasonable steps to ensure that the Teacher Assessed Grade has been reviewed by both –</a:t>
            </a:r>
            <a:endParaRPr lang="en-US" b="0" i="0" u="none" strike="noStrike" baseline="0" dirty="0">
              <a:latin typeface="Arial" panose="020B0604020202020204" pitchFamily="34" charset="0"/>
            </a:endParaRPr>
          </a:p>
          <a:p>
            <a:r>
              <a:rPr lang="en-US" b="0" i="1" u="none" strike="noStrike" baseline="0" dirty="0">
                <a:latin typeface="Arial" panose="020B0604020202020204" pitchFamily="34" charset="0"/>
              </a:rPr>
              <a:t>	(a) subject Teachers or Assessors, and</a:t>
            </a:r>
            <a:endParaRPr lang="en-US" b="0" i="0" u="none" strike="noStrike" baseline="0" dirty="0">
              <a:latin typeface="Arial" panose="020B0604020202020204" pitchFamily="34" charset="0"/>
            </a:endParaRPr>
          </a:p>
          <a:p>
            <a:r>
              <a:rPr lang="en-US" b="0" i="1" u="none" strike="noStrike" baseline="0" dirty="0">
                <a:latin typeface="Arial" panose="020B0604020202020204" pitchFamily="34" charset="0"/>
              </a:rPr>
              <a:t>	(b) the relevant head of department or equivalent or, where there is no person in such a role, the head of Centre or </a:t>
            </a:r>
            <a:r>
              <a:rPr lang="en-US" i="1" dirty="0">
                <a:latin typeface="Arial" panose="020B0604020202020204" pitchFamily="34" charset="0"/>
              </a:rPr>
              <a:t>a person of authority</a:t>
            </a:r>
            <a:r>
              <a:rPr lang="en-US" b="0" i="1" u="none" strike="noStrike" baseline="0" dirty="0">
                <a:latin typeface="Arial" panose="020B0604020202020204" pitchFamily="34" charset="0"/>
              </a:rPr>
              <a:t>.</a:t>
            </a:r>
            <a:endParaRPr lang="en-US" dirty="0">
              <a:latin typeface="Arial" panose="020B0604020202020204" pitchFamily="34" charset="0"/>
            </a:endParaRPr>
          </a:p>
          <a:p>
            <a:pPr marL="0"/>
            <a:r>
              <a:rPr lang="en-US" b="0" i="1" u="none" strike="noStrike" baseline="0" dirty="0">
                <a:latin typeface="Arial" panose="020B0604020202020204" pitchFamily="34" charset="0"/>
              </a:rPr>
              <a:t>Whereas data from previous years can potentially provide a useful high-level cross-check on overall grading patterns to ensure that objectivity is being maintained, each Learner's Teacher Assessed Grade should be determined by the specific performance of that student in relation to the relevant qualification. </a:t>
            </a:r>
          </a:p>
          <a:p>
            <a:endParaRPr lang="en-US" b="0" i="0" u="none" strike="noStrike" baseline="0" dirty="0">
              <a:latin typeface="Arial" panose="020B0604020202020204" pitchFamily="34" charset="0"/>
            </a:endParaRPr>
          </a:p>
          <a:p>
            <a:pPr marL="0" indent="0">
              <a:lnSpc>
                <a:spcPct val="150000"/>
              </a:lnSpc>
              <a:spcBef>
                <a:spcPts val="0"/>
              </a:spcBef>
              <a:buSzPts val="2400"/>
            </a:pPr>
            <a:endParaRPr lang="en-GB" sz="1000" dirty="0"/>
          </a:p>
          <a:p>
            <a:pPr marL="0" indent="0">
              <a:lnSpc>
                <a:spcPct val="150000"/>
              </a:lnSpc>
              <a:spcBef>
                <a:spcPts val="0"/>
              </a:spcBef>
              <a:buSzPts val="2400"/>
            </a:pPr>
            <a:endParaRPr lang="en-GB" sz="1000" dirty="0"/>
          </a:p>
          <a:p>
            <a:pPr marL="0" indent="0">
              <a:lnSpc>
                <a:spcPct val="150000"/>
              </a:lnSpc>
              <a:spcBef>
                <a:spcPts val="0"/>
              </a:spcBef>
              <a:buSzPts val="2400"/>
            </a:pPr>
            <a:endParaRPr lang="en-GB" sz="1000" dirty="0"/>
          </a:p>
          <a:p>
            <a:pPr marL="0" indent="0">
              <a:lnSpc>
                <a:spcPct val="150000"/>
              </a:lnSpc>
              <a:spcBef>
                <a:spcPts val="0"/>
              </a:spcBef>
              <a:buSzPts val="2400"/>
            </a:pPr>
            <a:endParaRPr lang="en-GB" sz="1000" dirty="0"/>
          </a:p>
          <a:p>
            <a:pPr marL="285750" indent="-285750">
              <a:lnSpc>
                <a:spcPct val="150000"/>
              </a:lnSpc>
              <a:spcBef>
                <a:spcPts val="0"/>
              </a:spcBef>
              <a:buSzPts val="2400"/>
              <a:buFont typeface="Arial" panose="020B0604020202020204" pitchFamily="34" charset="0"/>
              <a:buChar char="•"/>
            </a:pPr>
            <a:endParaRPr lang="en-GB" sz="1000" dirty="0"/>
          </a:p>
          <a:p>
            <a:pPr marL="0" indent="0">
              <a:lnSpc>
                <a:spcPct val="150000"/>
              </a:lnSpc>
              <a:spcBef>
                <a:spcPts val="0"/>
              </a:spcBef>
              <a:buSzPts val="2400"/>
            </a:pPr>
            <a:endParaRPr lang="en-GB" sz="1000" dirty="0"/>
          </a:p>
        </p:txBody>
      </p:sp>
    </p:spTree>
    <p:extLst>
      <p:ext uri="{BB962C8B-B14F-4D97-AF65-F5344CB8AC3E}">
        <p14:creationId xmlns:p14="http://schemas.microsoft.com/office/powerpoint/2010/main" val="236080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9;p28"/>
          <p:cNvSpPr txBox="1">
            <a:spLocks/>
          </p:cNvSpPr>
          <p:nvPr/>
        </p:nvSpPr>
        <p:spPr>
          <a:xfrm>
            <a:off x="940714" y="742676"/>
            <a:ext cx="4993640" cy="425450"/>
          </a:xfrm>
          <a:prstGeom prst="rect">
            <a:avLst/>
          </a:prstGeom>
          <a:noFill/>
          <a:ln>
            <a:noFill/>
          </a:ln>
        </p:spPr>
        <p:txBody>
          <a:bodyPr spcFirstLastPara="1" wrap="square" lIns="91425" tIns="45700" rIns="91425" bIns="4570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2800"/>
              <a:buFont typeface="Arial"/>
              <a:buNone/>
              <a:defRPr sz="2800" b="1" i="0" u="none" strike="noStrike" kern="1200" cap="none">
                <a:solidFill>
                  <a:schemeClr val="lt1"/>
                </a:solidFill>
                <a:latin typeface="Arial"/>
                <a:ea typeface="Arial"/>
                <a:cs typeface="Arial"/>
                <a:sym typeface="Arial"/>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GB" sz="2800" b="1" i="0" u="none" strike="noStrike" kern="1200" cap="none" spc="0" normalizeH="0" baseline="0" noProof="0">
                <a:ln>
                  <a:noFill/>
                </a:ln>
                <a:solidFill>
                  <a:srgbClr val="FFFFFF"/>
                </a:solidFill>
                <a:effectLst/>
                <a:uLnTx/>
                <a:uFillTx/>
                <a:latin typeface="Arial"/>
                <a:cs typeface="Arial"/>
                <a:sym typeface="Arial"/>
              </a:rPr>
              <a:t>Agenda</a:t>
            </a:r>
            <a:endParaRPr kumimoji="0" lang="en-GB" sz="2800" b="1" i="0" u="none" strike="noStrike" kern="1200" cap="none" spc="0" normalizeH="0" baseline="0" noProof="0" dirty="0">
              <a:ln>
                <a:noFill/>
              </a:ln>
              <a:solidFill>
                <a:srgbClr val="FFFFFF"/>
              </a:solidFill>
              <a:effectLst/>
              <a:uLnTx/>
              <a:uFillTx/>
              <a:latin typeface="Arial"/>
              <a:cs typeface="Arial"/>
              <a:sym typeface="Arial"/>
            </a:endParaRPr>
          </a:p>
        </p:txBody>
      </p:sp>
      <p:sp>
        <p:nvSpPr>
          <p:cNvPr id="8" name="Google Shape;200;p28"/>
          <p:cNvSpPr txBox="1">
            <a:spLocks/>
          </p:cNvSpPr>
          <p:nvPr/>
        </p:nvSpPr>
        <p:spPr>
          <a:xfrm>
            <a:off x="885055" y="1391170"/>
            <a:ext cx="8885634" cy="3567449"/>
          </a:xfrm>
          <a:prstGeom prst="rect">
            <a:avLst/>
          </a:prstGeom>
          <a:noFill/>
          <a:ln>
            <a:noFill/>
          </a:ln>
        </p:spPr>
        <p:txBody>
          <a:bodyPr spcFirstLastPara="1" wrap="square" lIns="91425" tIns="45700" rIns="91425" bIns="45700" anchor="t" anchorCtr="0">
            <a:noAutofit/>
          </a:bodyPr>
          <a:lstStyle>
            <a:lvl1pPr marL="457200" marR="0" lvl="0" indent="-228600" algn="l" defTabSz="914400" rtl="0" eaLnBrk="1" latinLnBrk="0" hangingPunct="1">
              <a:lnSpc>
                <a:spcPct val="165714"/>
              </a:lnSpc>
              <a:spcBef>
                <a:spcPts val="1000"/>
              </a:spcBef>
              <a:spcAft>
                <a:spcPts val="0"/>
              </a:spcAft>
              <a:buClr>
                <a:schemeClr val="accent2"/>
              </a:buClr>
              <a:buSzPts val="1400"/>
              <a:buFont typeface="Noto Sans Symbols"/>
              <a:buNone/>
              <a:defRPr sz="1400" b="0" i="0" u="none" strike="noStrike" kern="1200" cap="none">
                <a:solidFill>
                  <a:schemeClr val="lt1"/>
                </a:solidFill>
                <a:latin typeface="Arial"/>
                <a:ea typeface="Arial"/>
                <a:cs typeface="Arial"/>
                <a:sym typeface="Arial"/>
              </a:defRPr>
            </a:lvl1pPr>
            <a:lvl2pPr marL="914400" marR="0" lvl="1" indent="-228600" algn="l" defTabSz="914400" rtl="0" eaLnBrk="1" latinLnBrk="0" hangingPunct="1">
              <a:lnSpc>
                <a:spcPct val="90000"/>
              </a:lnSpc>
              <a:spcBef>
                <a:spcPts val="500"/>
              </a:spcBef>
              <a:spcAft>
                <a:spcPts val="0"/>
              </a:spcAft>
              <a:buClr>
                <a:schemeClr val="accent6"/>
              </a:buClr>
              <a:buSzPts val="1600"/>
              <a:buFont typeface="Arial"/>
              <a:buNone/>
              <a:defRPr sz="1600" b="0" i="0" u="none" strike="noStrike" kern="1200" cap="none">
                <a:solidFill>
                  <a:schemeClr val="accent6"/>
                </a:solidFill>
                <a:latin typeface="Arial"/>
                <a:ea typeface="Arial"/>
                <a:cs typeface="Arial"/>
                <a:sym typeface="Arial"/>
              </a:defRPr>
            </a:lvl2pPr>
            <a:lvl3pPr marL="1371600" marR="0" lvl="2" indent="-228600" algn="l" defTabSz="914400" rtl="0" eaLnBrk="1" latinLnBrk="0" hangingPunct="1">
              <a:lnSpc>
                <a:spcPct val="90000"/>
              </a:lnSpc>
              <a:spcBef>
                <a:spcPts val="500"/>
              </a:spcBef>
              <a:spcAft>
                <a:spcPts val="0"/>
              </a:spcAft>
              <a:buClr>
                <a:schemeClr val="accent6"/>
              </a:buClr>
              <a:buSzPts val="1600"/>
              <a:buFont typeface="Arial"/>
              <a:buNone/>
              <a:defRPr sz="1600" b="0" i="0" u="none" strike="noStrike" kern="1200" cap="none">
                <a:solidFill>
                  <a:schemeClr val="accent6"/>
                </a:solidFill>
                <a:latin typeface="Arial"/>
                <a:ea typeface="Arial"/>
                <a:cs typeface="Arial"/>
                <a:sym typeface="Arial"/>
              </a:defRPr>
            </a:lvl3pPr>
            <a:lvl4pPr marL="1828800" marR="0" lvl="3" indent="-228600" algn="l" defTabSz="914400" rtl="0" eaLnBrk="1" latinLnBrk="0" hangingPunct="1">
              <a:lnSpc>
                <a:spcPct val="90000"/>
              </a:lnSpc>
              <a:spcBef>
                <a:spcPts val="500"/>
              </a:spcBef>
              <a:spcAft>
                <a:spcPts val="0"/>
              </a:spcAft>
              <a:buClr>
                <a:schemeClr val="accent6"/>
              </a:buClr>
              <a:buSzPts val="1600"/>
              <a:buFont typeface="Arial"/>
              <a:buNone/>
              <a:defRPr sz="1600" b="0" i="0" u="none" strike="noStrike" kern="1200" cap="none">
                <a:solidFill>
                  <a:schemeClr val="accent6"/>
                </a:solidFill>
                <a:latin typeface="Arial"/>
                <a:ea typeface="Arial"/>
                <a:cs typeface="Arial"/>
                <a:sym typeface="Arial"/>
              </a:defRPr>
            </a:lvl4pPr>
            <a:lvl5pPr marL="2286000" marR="0" lvl="4" indent="-228600" algn="l" defTabSz="914400" rtl="0" eaLnBrk="1" latinLnBrk="0" hangingPunct="1">
              <a:lnSpc>
                <a:spcPct val="90000"/>
              </a:lnSpc>
              <a:spcBef>
                <a:spcPts val="500"/>
              </a:spcBef>
              <a:spcAft>
                <a:spcPts val="0"/>
              </a:spcAft>
              <a:buClr>
                <a:schemeClr val="accent6"/>
              </a:buClr>
              <a:buSzPts val="1600"/>
              <a:buFont typeface="Arial"/>
              <a:buNone/>
              <a:defRPr sz="1600" b="0" i="0" u="none" strike="noStrike" kern="1200" cap="none">
                <a:solidFill>
                  <a:schemeClr val="accent6"/>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marL="0" marR="0" lvl="0" indent="0" algn="l" defTabSz="914400" rtl="0" eaLnBrk="1" fontAlgn="auto" latinLnBrk="0" hangingPunct="1">
              <a:lnSpc>
                <a:spcPct val="116000"/>
              </a:lnSpc>
              <a:spcBef>
                <a:spcPts val="0"/>
              </a:spcBef>
              <a:spcAft>
                <a:spcPts val="0"/>
              </a:spcAft>
              <a:buClr>
                <a:srgbClr val="75B841"/>
              </a:buClr>
              <a:buSzPts val="2000"/>
              <a:buFont typeface="Noto Sans Symbols"/>
              <a:buNone/>
              <a:tabLst/>
              <a:defRPr/>
            </a:pPr>
            <a:r>
              <a:rPr kumimoji="0" lang="en-US" sz="2000" b="0" i="0" u="none" strike="noStrike" kern="1200" cap="none" spc="0" normalizeH="0" baseline="0" noProof="0" dirty="0">
                <a:ln>
                  <a:noFill/>
                </a:ln>
                <a:solidFill>
                  <a:srgbClr val="FFFFFF"/>
                </a:solidFill>
                <a:effectLst/>
                <a:uLnTx/>
                <a:uFillTx/>
                <a:latin typeface="Arial"/>
                <a:cs typeface="Arial"/>
                <a:sym typeface="Arial"/>
              </a:rPr>
              <a:t>							</a:t>
            </a:r>
            <a:endParaRPr kumimoji="0" lang="en-US" sz="2000" b="0" i="0" u="none" strike="noStrike" kern="1200" cap="none" spc="0" normalizeH="0" baseline="0" noProof="0" dirty="0">
              <a:ln>
                <a:noFill/>
              </a:ln>
              <a:solidFill>
                <a:srgbClr val="75B841"/>
              </a:solidFill>
              <a:effectLst/>
              <a:uLnTx/>
              <a:uFillTx/>
              <a:latin typeface="Arial"/>
              <a:cs typeface="Arial"/>
              <a:sym typeface="Arial"/>
            </a:endParaRPr>
          </a:p>
          <a:p>
            <a:pPr marL="285750" marR="0" lvl="0" indent="-285750" algn="l" defTabSz="914400" rtl="0" eaLnBrk="1" fontAlgn="auto" latinLnBrk="0" hangingPunct="1">
              <a:lnSpc>
                <a:spcPct val="116000"/>
              </a:lnSpc>
              <a:spcBef>
                <a:spcPts val="0"/>
              </a:spcBef>
              <a:spcAft>
                <a:spcPts val="0"/>
              </a:spcAft>
              <a:buClr>
                <a:srgbClr val="76B835"/>
              </a:buClr>
              <a:buSzPct val="1200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Arial"/>
                <a:sym typeface="Arial"/>
              </a:rPr>
              <a:t>Vocational Contingency Regulatory Framework (VCRF</a:t>
            </a:r>
            <a:r>
              <a:rPr kumimoji="0" lang="en-US" sz="2000" b="0" i="0" u="none" strike="noStrike" kern="1200" cap="none" spc="0" normalizeH="0" baseline="0" noProof="0" dirty="0" smtClean="0">
                <a:ln>
                  <a:noFill/>
                </a:ln>
                <a:solidFill>
                  <a:srgbClr val="FFFFFF"/>
                </a:solidFill>
                <a:effectLst/>
                <a:uLnTx/>
                <a:uFillTx/>
                <a:latin typeface="Arial"/>
                <a:cs typeface="Arial"/>
                <a:sym typeface="Arial"/>
              </a:rPr>
              <a:t>) overview</a:t>
            </a:r>
            <a:endParaRPr kumimoji="0" lang="en-US" sz="2000" b="0" i="0" u="none" strike="noStrike" kern="1200" cap="none" spc="0" normalizeH="0" baseline="0" noProof="0" dirty="0">
              <a:ln>
                <a:noFill/>
              </a:ln>
              <a:solidFill>
                <a:srgbClr val="75B841"/>
              </a:solidFill>
              <a:effectLst/>
              <a:uLnTx/>
              <a:uFillTx/>
              <a:latin typeface="Arial"/>
              <a:cs typeface="Arial"/>
              <a:sym typeface="Arial"/>
            </a:endParaRPr>
          </a:p>
          <a:p>
            <a:pPr marL="285750" marR="0" lvl="0" indent="-285750" algn="l" defTabSz="914400" rtl="0" eaLnBrk="1" fontAlgn="auto" latinLnBrk="0" hangingPunct="1">
              <a:lnSpc>
                <a:spcPct val="116000"/>
              </a:lnSpc>
              <a:spcBef>
                <a:spcPts val="0"/>
              </a:spcBef>
              <a:spcAft>
                <a:spcPts val="0"/>
              </a:spcAft>
              <a:buClr>
                <a:srgbClr val="76B835"/>
              </a:buClr>
              <a:buSzPct val="120000"/>
              <a:buFont typeface="Arial"/>
              <a:buChar char="•"/>
              <a:tabLst/>
              <a:defRPr/>
            </a:pPr>
            <a:r>
              <a:rPr kumimoji="0" lang="en-US" sz="2000" b="0" i="0" u="none" strike="noStrike" kern="1200" cap="none" spc="0" normalizeH="0" baseline="0" noProof="0" dirty="0" smtClean="0">
                <a:ln>
                  <a:noFill/>
                </a:ln>
                <a:solidFill>
                  <a:srgbClr val="FFFFFF"/>
                </a:solidFill>
                <a:effectLst/>
                <a:uLnTx/>
                <a:uFillTx/>
                <a:latin typeface="Arial"/>
                <a:cs typeface="Arial"/>
                <a:sym typeface="Arial"/>
              </a:rPr>
              <a:t>Confirmation of VCRF </a:t>
            </a:r>
            <a:r>
              <a:rPr kumimoji="0" lang="en-US" sz="2000" b="0" i="0" u="none" strike="noStrike" kern="1200" cap="none" spc="0" normalizeH="0" baseline="0" noProof="0" dirty="0">
                <a:ln>
                  <a:noFill/>
                </a:ln>
                <a:solidFill>
                  <a:srgbClr val="FFFFFF"/>
                </a:solidFill>
                <a:effectLst/>
                <a:uLnTx/>
                <a:uFillTx/>
                <a:latin typeface="Arial"/>
                <a:cs typeface="Arial"/>
                <a:sym typeface="Arial"/>
              </a:rPr>
              <a:t>Qualification</a:t>
            </a:r>
            <a:r>
              <a:rPr kumimoji="0" lang="en-US" sz="2000" b="0" i="0" u="none" strike="noStrike" kern="1200" cap="none" spc="0" normalizeH="0" noProof="0" dirty="0">
                <a:ln>
                  <a:noFill/>
                </a:ln>
                <a:solidFill>
                  <a:srgbClr val="FFFFFF"/>
                </a:solidFill>
                <a:effectLst/>
                <a:uLnTx/>
                <a:uFillTx/>
                <a:latin typeface="Arial"/>
                <a:cs typeface="Arial"/>
                <a:sym typeface="Arial"/>
              </a:rPr>
              <a:t> </a:t>
            </a:r>
            <a:r>
              <a:rPr kumimoji="0" lang="en-US" sz="2000" b="0" i="0" u="none" strike="noStrike" kern="1200" cap="none" spc="0" normalizeH="0" noProof="0" dirty="0" smtClean="0">
                <a:ln>
                  <a:noFill/>
                </a:ln>
                <a:solidFill>
                  <a:srgbClr val="FFFFFF"/>
                </a:solidFill>
                <a:effectLst/>
                <a:uLnTx/>
                <a:uFillTx/>
                <a:latin typeface="Arial"/>
                <a:cs typeface="Arial"/>
                <a:sym typeface="Arial"/>
              </a:rPr>
              <a:t>Categories:</a:t>
            </a:r>
            <a:endParaRPr kumimoji="0" lang="en-US" sz="2000" b="0" i="0" u="none" strike="noStrike" kern="1200" cap="none" spc="0" normalizeH="0" noProof="0" dirty="0">
              <a:ln>
                <a:noFill/>
              </a:ln>
              <a:solidFill>
                <a:srgbClr val="FFFFFF"/>
              </a:solidFill>
              <a:effectLst/>
              <a:uLnTx/>
              <a:uFillTx/>
              <a:latin typeface="Arial"/>
              <a:cs typeface="Arial"/>
              <a:sym typeface="Arial"/>
            </a:endParaRPr>
          </a:p>
          <a:p>
            <a:pPr marL="742950" lvl="1" indent="-285750">
              <a:lnSpc>
                <a:spcPct val="116000"/>
              </a:lnSpc>
              <a:spcBef>
                <a:spcPts val="0"/>
              </a:spcBef>
              <a:buClr>
                <a:srgbClr val="76B835"/>
              </a:buClr>
              <a:buSzPct val="120000"/>
              <a:buFont typeface="Arial"/>
              <a:buChar char="•"/>
              <a:defRPr/>
            </a:pPr>
            <a:r>
              <a:rPr lang="en-US" sz="2000" dirty="0">
                <a:solidFill>
                  <a:srgbClr val="FFFFFF"/>
                </a:solidFill>
              </a:rPr>
              <a:t>Category</a:t>
            </a:r>
            <a:r>
              <a:rPr lang="en-US" sz="2000" baseline="0" dirty="0">
                <a:solidFill>
                  <a:srgbClr val="FFFFFF"/>
                </a:solidFill>
              </a:rPr>
              <a:t> A – Adaptations</a:t>
            </a:r>
          </a:p>
          <a:p>
            <a:pPr marL="742950" lvl="1" indent="-285750">
              <a:lnSpc>
                <a:spcPct val="116000"/>
              </a:lnSpc>
              <a:spcBef>
                <a:spcPts val="0"/>
              </a:spcBef>
              <a:buClr>
                <a:srgbClr val="76B835"/>
              </a:buClr>
              <a:buSzPct val="120000"/>
              <a:buFont typeface="Arial"/>
              <a:buChar char="•"/>
              <a:defRPr/>
            </a:pPr>
            <a:r>
              <a:rPr lang="en-US" sz="2000" baseline="0" dirty="0">
                <a:solidFill>
                  <a:srgbClr val="FFFFFF"/>
                </a:solidFill>
              </a:rPr>
              <a:t>Category B1 – KS4 </a:t>
            </a:r>
            <a:r>
              <a:rPr lang="en-US" sz="2000" baseline="0" dirty="0" smtClean="0">
                <a:solidFill>
                  <a:srgbClr val="FFFFFF"/>
                </a:solidFill>
              </a:rPr>
              <a:t>subject to</a:t>
            </a:r>
            <a:r>
              <a:rPr kumimoji="0" lang="en-US" sz="2000" b="0" i="0" u="none" strike="noStrike" kern="1200" cap="none" spc="0" normalizeH="0" baseline="0" noProof="0" dirty="0" smtClean="0">
                <a:ln>
                  <a:noFill/>
                </a:ln>
                <a:solidFill>
                  <a:srgbClr val="FFFFFF"/>
                </a:solidFill>
                <a:effectLst/>
                <a:uLnTx/>
                <a:uFillTx/>
                <a:sym typeface="Arial"/>
              </a:rPr>
              <a:t>Teacher </a:t>
            </a:r>
            <a:r>
              <a:rPr kumimoji="0" lang="en-US" sz="2000" b="0" i="0" u="none" strike="noStrike" kern="1200" cap="none" spc="0" normalizeH="0" baseline="0" noProof="0" dirty="0">
                <a:ln>
                  <a:noFill/>
                </a:ln>
                <a:solidFill>
                  <a:srgbClr val="FFFFFF"/>
                </a:solidFill>
                <a:effectLst/>
                <a:uLnTx/>
                <a:uFillTx/>
                <a:sym typeface="Arial"/>
              </a:rPr>
              <a:t>Assessed Grades (TAGs)	</a:t>
            </a:r>
          </a:p>
          <a:p>
            <a:pPr marL="742950" lvl="1" indent="-285750">
              <a:lnSpc>
                <a:spcPct val="116000"/>
              </a:lnSpc>
              <a:spcBef>
                <a:spcPts val="0"/>
              </a:spcBef>
              <a:buClr>
                <a:srgbClr val="76B835"/>
              </a:buClr>
              <a:buSzPct val="120000"/>
              <a:buFont typeface="Arial"/>
              <a:buChar char="•"/>
              <a:defRPr/>
            </a:pPr>
            <a:r>
              <a:rPr kumimoji="0" lang="en-US" sz="2000" b="0" i="0" u="none" strike="noStrike" kern="1200" cap="none" spc="0" normalizeH="0" baseline="0" noProof="0" dirty="0">
                <a:ln>
                  <a:noFill/>
                </a:ln>
                <a:solidFill>
                  <a:srgbClr val="FFFFFF"/>
                </a:solidFill>
                <a:effectLst/>
                <a:uLnTx/>
                <a:uFillTx/>
                <a:sym typeface="Arial"/>
              </a:rPr>
              <a:t>Category B2 – </a:t>
            </a:r>
            <a:r>
              <a:rPr lang="en-US" sz="2000" dirty="0" smtClean="0">
                <a:solidFill>
                  <a:srgbClr val="FFFFFF"/>
                </a:solidFill>
              </a:rPr>
              <a:t>(also subject to </a:t>
            </a:r>
            <a:r>
              <a:rPr kumimoji="0" lang="en-US" sz="2000" b="0" i="0" u="none" strike="noStrike" kern="1200" cap="none" spc="0" normalizeH="0" baseline="0" noProof="0" dirty="0" smtClean="0">
                <a:ln>
                  <a:noFill/>
                </a:ln>
                <a:solidFill>
                  <a:srgbClr val="FFFFFF"/>
                </a:solidFill>
                <a:effectLst/>
                <a:uLnTx/>
                <a:uFillTx/>
                <a:sym typeface="Arial"/>
              </a:rPr>
              <a:t>TAGs where appropriate)</a:t>
            </a:r>
            <a:r>
              <a:rPr kumimoji="0" lang="en-US" sz="2000" b="0" i="0" u="none" strike="noStrike" kern="1200" cap="none" spc="0" normalizeH="0" baseline="0" noProof="0" dirty="0">
                <a:ln>
                  <a:noFill/>
                </a:ln>
                <a:solidFill>
                  <a:srgbClr val="FFFFFF"/>
                </a:solidFill>
                <a:effectLst/>
                <a:uLnTx/>
                <a:uFillTx/>
                <a:sym typeface="Arial"/>
              </a:rPr>
              <a:t>	</a:t>
            </a:r>
          </a:p>
          <a:p>
            <a:pPr marL="285750" marR="0" lvl="0" indent="-285750" algn="l" defTabSz="914400" rtl="0" eaLnBrk="1" fontAlgn="auto" latinLnBrk="0" hangingPunct="1">
              <a:lnSpc>
                <a:spcPct val="116000"/>
              </a:lnSpc>
              <a:spcBef>
                <a:spcPts val="0"/>
              </a:spcBef>
              <a:spcAft>
                <a:spcPts val="0"/>
              </a:spcAft>
              <a:buClr>
                <a:srgbClr val="76B835"/>
              </a:buClr>
              <a:buSzPct val="120000"/>
              <a:buFont typeface="Arial"/>
              <a:buChar char="•"/>
              <a:tabLst/>
              <a:defRPr/>
            </a:pPr>
            <a:r>
              <a:rPr lang="en-US" sz="2000" dirty="0" smtClean="0">
                <a:solidFill>
                  <a:srgbClr val="FFFFFF"/>
                </a:solidFill>
              </a:rPr>
              <a:t>In-flight learners</a:t>
            </a:r>
            <a:r>
              <a:rPr kumimoji="0" lang="en-US" sz="2000" b="0" i="0" u="none" strike="noStrike" kern="1200" cap="none" spc="0" normalizeH="0" baseline="0" noProof="0" dirty="0">
                <a:ln>
                  <a:noFill/>
                </a:ln>
                <a:solidFill>
                  <a:srgbClr val="FFFFFF"/>
                </a:solidFill>
                <a:effectLst/>
                <a:uLnTx/>
                <a:uFillTx/>
                <a:latin typeface="Arial"/>
                <a:cs typeface="Arial"/>
                <a:sym typeface="Arial"/>
              </a:rPr>
              <a:t>	</a:t>
            </a:r>
            <a:endParaRPr kumimoji="0" lang="en-US" sz="2000" b="0" i="0" u="none" strike="noStrike" kern="1200" cap="none" spc="0" normalizeH="0" baseline="0" noProof="0" dirty="0">
              <a:ln>
                <a:noFill/>
              </a:ln>
              <a:solidFill>
                <a:srgbClr val="75B841"/>
              </a:solidFill>
              <a:effectLst/>
              <a:uLnTx/>
              <a:uFillTx/>
              <a:latin typeface="Arial"/>
              <a:cs typeface="Arial"/>
              <a:sym typeface="Arial"/>
            </a:endParaRPr>
          </a:p>
          <a:p>
            <a:pPr marL="285750" marR="0" lvl="0" indent="-285750" algn="l" defTabSz="914400" rtl="0" eaLnBrk="1" fontAlgn="auto" latinLnBrk="0" hangingPunct="1">
              <a:lnSpc>
                <a:spcPct val="116000"/>
              </a:lnSpc>
              <a:spcBef>
                <a:spcPts val="0"/>
              </a:spcBef>
              <a:spcAft>
                <a:spcPts val="0"/>
              </a:spcAft>
              <a:buClr>
                <a:srgbClr val="76B835"/>
              </a:buClr>
              <a:buSzPct val="120000"/>
              <a:buFont typeface="Arial"/>
              <a:buChar char="•"/>
              <a:tabLst/>
              <a:defRPr/>
            </a:pPr>
            <a:r>
              <a:rPr kumimoji="0" lang="en-US" sz="2000" b="0" i="0" u="none" strike="noStrike" kern="1200" cap="none" spc="0" normalizeH="0" baseline="0" noProof="0" dirty="0" smtClean="0">
                <a:ln>
                  <a:noFill/>
                </a:ln>
                <a:solidFill>
                  <a:srgbClr val="FFFFFF"/>
                </a:solidFill>
                <a:effectLst/>
                <a:uLnTx/>
                <a:uFillTx/>
                <a:latin typeface="Arial"/>
                <a:cs typeface="Arial"/>
                <a:sym typeface="Arial"/>
              </a:rPr>
              <a:t>IQA requirements </a:t>
            </a:r>
          </a:p>
          <a:p>
            <a:pPr marL="285750" marR="0" lvl="0" indent="-285750" algn="l" defTabSz="914400" rtl="0" eaLnBrk="1" fontAlgn="auto" latinLnBrk="0" hangingPunct="1">
              <a:lnSpc>
                <a:spcPct val="116000"/>
              </a:lnSpc>
              <a:spcBef>
                <a:spcPts val="0"/>
              </a:spcBef>
              <a:spcAft>
                <a:spcPts val="0"/>
              </a:spcAft>
              <a:buClr>
                <a:srgbClr val="76B835"/>
              </a:buClr>
              <a:buSzPct val="120000"/>
              <a:buFont typeface="Arial"/>
              <a:buChar char="•"/>
              <a:tabLst/>
              <a:defRPr/>
            </a:pPr>
            <a:r>
              <a:rPr lang="en-US" sz="2000" dirty="0" smtClean="0">
                <a:solidFill>
                  <a:srgbClr val="FFFFFF"/>
                </a:solidFill>
              </a:rPr>
              <a:t>Process / timeline</a:t>
            </a:r>
            <a:r>
              <a:rPr kumimoji="0" lang="en-US" sz="2000" b="0" i="0" u="none" strike="noStrike" kern="1200" cap="none" spc="0" normalizeH="0" baseline="0" noProof="0" dirty="0">
                <a:ln>
                  <a:noFill/>
                </a:ln>
                <a:solidFill>
                  <a:srgbClr val="FFFFFF"/>
                </a:solidFill>
                <a:effectLst/>
                <a:uLnTx/>
                <a:uFillTx/>
                <a:latin typeface="Arial"/>
                <a:cs typeface="Arial"/>
                <a:sym typeface="Arial"/>
              </a:rPr>
              <a:t>			</a:t>
            </a:r>
          </a:p>
          <a:p>
            <a:pPr marL="285750" marR="0" lvl="0" indent="-158750" algn="l" defTabSz="914400" rtl="0" eaLnBrk="1" fontAlgn="auto" latinLnBrk="0" hangingPunct="1">
              <a:lnSpc>
                <a:spcPct val="116000"/>
              </a:lnSpc>
              <a:spcBef>
                <a:spcPts val="1000"/>
              </a:spcBef>
              <a:spcAft>
                <a:spcPts val="0"/>
              </a:spcAft>
              <a:buClr>
                <a:srgbClr val="75B841"/>
              </a:buClr>
              <a:buSzPts val="2000"/>
              <a:buFont typeface="Arial"/>
              <a:buNone/>
              <a:tabLst/>
              <a:defRPr/>
            </a:pPr>
            <a:endParaRPr kumimoji="0" lang="en-US" sz="2000" b="0" i="0" u="none" strike="noStrike" kern="120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16000"/>
              </a:lnSpc>
              <a:spcBef>
                <a:spcPts val="1000"/>
              </a:spcBef>
              <a:spcAft>
                <a:spcPts val="0"/>
              </a:spcAft>
              <a:buClr>
                <a:srgbClr val="75B841"/>
              </a:buClr>
              <a:buSzPts val="2000"/>
              <a:buFont typeface="Noto Sans Symbols"/>
              <a:buNone/>
              <a:tabLst/>
              <a:defRPr/>
            </a:pPr>
            <a:endParaRPr kumimoji="0" lang="en-US" sz="2000" b="0" i="0" u="none" strike="noStrike" kern="120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573333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8377" y="607113"/>
            <a:ext cx="7515262" cy="587853"/>
          </a:xfrm>
          <a:prstGeom prst="rect">
            <a:avLst/>
          </a:prstGeom>
        </p:spPr>
        <p:txBody>
          <a:bodyPr wrap="none">
            <a:spAutoFit/>
          </a:bodyPr>
          <a:lstStyle/>
          <a:p>
            <a:pPr algn="just">
              <a:lnSpc>
                <a:spcPct val="115000"/>
              </a:lnSpc>
              <a:spcAft>
                <a:spcPts val="1125"/>
              </a:spcAft>
            </a:pPr>
            <a:r>
              <a:rPr lang="en-GB"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TAG - Internal Quality Assurance Strategy </a:t>
            </a:r>
            <a:endPar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16;p30">
            <a:extLst>
              <a:ext uri="{FF2B5EF4-FFF2-40B4-BE49-F238E27FC236}">
                <a16:creationId xmlns="" xmlns:a16="http://schemas.microsoft.com/office/drawing/2014/main" id="{E0467733-68E7-43F0-BF9C-39CB647FB033}"/>
              </a:ext>
            </a:extLst>
          </p:cNvPr>
          <p:cNvSpPr txBox="1">
            <a:spLocks/>
          </p:cNvSpPr>
          <p:nvPr/>
        </p:nvSpPr>
        <p:spPr>
          <a:xfrm>
            <a:off x="1276886" y="1334547"/>
            <a:ext cx="9256209" cy="37423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just">
              <a:lnSpc>
                <a:spcPct val="115000"/>
              </a:lnSpc>
            </a:pPr>
            <a:r>
              <a:rPr lang="en-GB" sz="1800" dirty="0" smtClean="0">
                <a:effectLst/>
                <a:latin typeface="+mn-lt"/>
                <a:ea typeface="Calibri" panose="020F0502020204030204" pitchFamily="34" charset="0"/>
                <a:cs typeface="Times New Roman" panose="02020603050405020304" pitchFamily="18" charset="0"/>
              </a:rPr>
              <a:t>Centres </a:t>
            </a:r>
            <a:r>
              <a:rPr lang="en-GB" sz="1800" dirty="0">
                <a:effectLst/>
                <a:latin typeface="+mn-lt"/>
                <a:ea typeface="Calibri" panose="020F0502020204030204" pitchFamily="34" charset="0"/>
                <a:cs typeface="Times New Roman" panose="02020603050405020304" pitchFamily="18" charset="0"/>
              </a:rPr>
              <a:t>must revise their IQA strategy to include:</a:t>
            </a:r>
          </a:p>
          <a:p>
            <a:pPr marL="285750" indent="-285750">
              <a:lnSpc>
                <a:spcPct val="150000"/>
              </a:lnSpc>
              <a:spcBef>
                <a:spcPts val="0"/>
              </a:spcBef>
              <a:buSzPct val="100000"/>
              <a:buFont typeface="Wingdings" panose="05000000000000000000" pitchFamily="2" charset="2"/>
              <a:buChar char="§"/>
            </a:pPr>
            <a:r>
              <a:rPr lang="en-GB" dirty="0"/>
              <a:t>Coverage of content and assessment objectives</a:t>
            </a:r>
          </a:p>
          <a:p>
            <a:pPr marL="285750" indent="-285750">
              <a:lnSpc>
                <a:spcPct val="150000"/>
              </a:lnSpc>
              <a:spcBef>
                <a:spcPts val="0"/>
              </a:spcBef>
              <a:buSzPct val="100000"/>
              <a:buFont typeface="Wingdings" panose="05000000000000000000" pitchFamily="2" charset="2"/>
              <a:buChar char="§"/>
            </a:pPr>
            <a:r>
              <a:rPr lang="en-GB" dirty="0"/>
              <a:t>Authenticity- how confident is the teacher that it is the candidates own work? Where this includes group work, the teacher must be confident about the </a:t>
            </a:r>
            <a:r>
              <a:rPr lang="en-GB" dirty="0" smtClean="0"/>
              <a:t>candidate’s </a:t>
            </a:r>
            <a:r>
              <a:rPr lang="en-GB" dirty="0"/>
              <a:t>own contribution</a:t>
            </a:r>
          </a:p>
          <a:p>
            <a:pPr marL="285750" indent="-285750">
              <a:lnSpc>
                <a:spcPct val="150000"/>
              </a:lnSpc>
              <a:spcBef>
                <a:spcPts val="0"/>
              </a:spcBef>
              <a:buSzPct val="100000"/>
              <a:buFont typeface="Wingdings" panose="05000000000000000000" pitchFamily="2" charset="2"/>
              <a:buChar char="§"/>
            </a:pPr>
            <a:r>
              <a:rPr lang="en-GB" dirty="0"/>
              <a:t>Marking – how much support was available to help </a:t>
            </a:r>
            <a:r>
              <a:rPr lang="en-GB" dirty="0" smtClean="0"/>
              <a:t>you in </a:t>
            </a:r>
            <a:r>
              <a:rPr lang="en-GB" dirty="0"/>
              <a:t>applying the </a:t>
            </a:r>
            <a:r>
              <a:rPr lang="en-GB" dirty="0" smtClean="0"/>
              <a:t>marking </a:t>
            </a:r>
            <a:r>
              <a:rPr lang="en-GB" dirty="0"/>
              <a:t>scheme? </a:t>
            </a:r>
          </a:p>
          <a:p>
            <a:pPr marL="285750" indent="-285750">
              <a:lnSpc>
                <a:spcPct val="150000"/>
              </a:lnSpc>
              <a:spcBef>
                <a:spcPts val="0"/>
              </a:spcBef>
              <a:buSzPct val="100000"/>
              <a:buFont typeface="Wingdings" panose="05000000000000000000" pitchFamily="2" charset="2"/>
              <a:buChar char="§"/>
            </a:pPr>
            <a:r>
              <a:rPr lang="en-GB" dirty="0"/>
              <a:t>What internal standardisation processes have been applied</a:t>
            </a:r>
          </a:p>
          <a:p>
            <a:pPr marL="285750" indent="-285750">
              <a:lnSpc>
                <a:spcPct val="150000"/>
              </a:lnSpc>
              <a:spcBef>
                <a:spcPts val="0"/>
              </a:spcBef>
              <a:buSzPct val="100000"/>
              <a:buFont typeface="Wingdings" panose="05000000000000000000" pitchFamily="2" charset="2"/>
              <a:buChar char="§"/>
            </a:pPr>
            <a:r>
              <a:rPr lang="en-GB" dirty="0"/>
              <a:t>When and how the evidence was produced e.g. remote learning, practiced </a:t>
            </a:r>
            <a:r>
              <a:rPr lang="en-GB" dirty="0" smtClean="0"/>
              <a:t>tasks or </a:t>
            </a:r>
            <a:r>
              <a:rPr lang="en-GB" dirty="0"/>
              <a:t>teachers judgement of performance</a:t>
            </a:r>
          </a:p>
          <a:p>
            <a:pPr marL="285750" indent="-285750">
              <a:lnSpc>
                <a:spcPct val="150000"/>
              </a:lnSpc>
              <a:spcBef>
                <a:spcPts val="0"/>
              </a:spcBef>
              <a:buSzPct val="100000"/>
              <a:buFont typeface="Wingdings" panose="05000000000000000000" pitchFamily="2" charset="2"/>
              <a:buChar char="§"/>
            </a:pPr>
            <a:r>
              <a:rPr lang="en-GB" dirty="0"/>
              <a:t>A fair reflection of the candidates performance over a period of time. If you think a candidate could do better, consider what other evidence might present a fairer reflection of the attainment to support a higher teacher assessed grade</a:t>
            </a:r>
            <a:r>
              <a:rPr lang="en-GB" sz="1200" dirty="0"/>
              <a:t>. </a:t>
            </a:r>
          </a:p>
          <a:p>
            <a:pPr marL="0" indent="0">
              <a:lnSpc>
                <a:spcPct val="150000"/>
              </a:lnSpc>
              <a:spcBef>
                <a:spcPts val="0"/>
              </a:spcBef>
              <a:buSzPts val="2400"/>
            </a:pPr>
            <a:endParaRPr lang="en-GB" sz="1200" dirty="0"/>
          </a:p>
          <a:p>
            <a:pPr marL="0" indent="0">
              <a:lnSpc>
                <a:spcPct val="150000"/>
              </a:lnSpc>
              <a:spcBef>
                <a:spcPts val="0"/>
              </a:spcBef>
              <a:buSzPts val="2400"/>
            </a:pPr>
            <a:endParaRPr lang="en-GB" sz="1200" dirty="0"/>
          </a:p>
          <a:p>
            <a:pPr marL="0" indent="0">
              <a:lnSpc>
                <a:spcPct val="150000"/>
              </a:lnSpc>
              <a:spcBef>
                <a:spcPts val="0"/>
              </a:spcBef>
              <a:buSzPts val="2400"/>
            </a:pPr>
            <a:endParaRPr lang="en-GB" sz="1200" dirty="0"/>
          </a:p>
          <a:p>
            <a:pPr marL="285750" indent="-285750">
              <a:lnSpc>
                <a:spcPct val="150000"/>
              </a:lnSpc>
              <a:spcBef>
                <a:spcPts val="0"/>
              </a:spcBef>
              <a:buSzPts val="2400"/>
              <a:buFont typeface="Arial" panose="020B0604020202020204" pitchFamily="34" charset="0"/>
              <a:buChar char="•"/>
            </a:pPr>
            <a:endParaRPr lang="en-GB" sz="1200" dirty="0"/>
          </a:p>
          <a:p>
            <a:pPr marL="0" indent="0">
              <a:lnSpc>
                <a:spcPct val="150000"/>
              </a:lnSpc>
              <a:spcBef>
                <a:spcPts val="0"/>
              </a:spcBef>
              <a:buSzPts val="2400"/>
            </a:pPr>
            <a:endParaRPr lang="en-GB" dirty="0"/>
          </a:p>
        </p:txBody>
      </p:sp>
    </p:spTree>
    <p:extLst>
      <p:ext uri="{BB962C8B-B14F-4D97-AF65-F5344CB8AC3E}">
        <p14:creationId xmlns:p14="http://schemas.microsoft.com/office/powerpoint/2010/main" val="2370256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55175" y="457452"/>
            <a:ext cx="8046123" cy="659083"/>
          </a:xfrm>
        </p:spPr>
        <p:txBody>
          <a:bodyPr/>
          <a:lstStyle/>
          <a:p>
            <a:r>
              <a:rPr lang="en-GB" dirty="0"/>
              <a:t>TAG Submissions – Process / Timeline</a:t>
            </a:r>
          </a:p>
        </p:txBody>
      </p:sp>
      <p:graphicFrame>
        <p:nvGraphicFramePr>
          <p:cNvPr id="6" name="Diagram 5"/>
          <p:cNvGraphicFramePr/>
          <p:nvPr>
            <p:extLst>
              <p:ext uri="{D42A27DB-BD31-4B8C-83A1-F6EECF244321}">
                <p14:modId xmlns:p14="http://schemas.microsoft.com/office/powerpoint/2010/main" val="2346420113"/>
              </p:ext>
            </p:extLst>
          </p:nvPr>
        </p:nvGraphicFramePr>
        <p:xfrm>
          <a:off x="1810542" y="1539607"/>
          <a:ext cx="9269414" cy="391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52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1"/>
          <p:cNvSpPr>
            <a:spLocks noGrp="1"/>
          </p:cNvSpPr>
          <p:nvPr>
            <p:ph type="body" idx="4294967295"/>
          </p:nvPr>
        </p:nvSpPr>
        <p:spPr>
          <a:xfrm>
            <a:off x="716437" y="295448"/>
            <a:ext cx="9922358" cy="425450"/>
          </a:xfrm>
          <a:prstGeom prst="rect">
            <a:avLst/>
          </a:prstGeom>
        </p:spPr>
        <p:txBody>
          <a:bodyPr/>
          <a:lstStyle/>
          <a:p>
            <a:r>
              <a:rPr lang="en-US" sz="2800" b="1" dirty="0">
                <a:solidFill>
                  <a:schemeClr val="bg1"/>
                </a:solidFill>
              </a:rPr>
              <a:t>Improved Learner Tracking (Lessons Learnt from ERF) </a:t>
            </a:r>
            <a:endParaRPr lang="en-GB" sz="2800" b="1" dirty="0">
              <a:solidFill>
                <a:schemeClr val="bg1"/>
              </a:solidFill>
            </a:endParaRPr>
          </a:p>
        </p:txBody>
      </p:sp>
      <p:sp>
        <p:nvSpPr>
          <p:cNvPr id="6" name="Content Placeholder 2">
            <a:extLst>
              <a:ext uri="{FF2B5EF4-FFF2-40B4-BE49-F238E27FC236}">
                <a16:creationId xmlns="" xmlns:a16="http://schemas.microsoft.com/office/drawing/2014/main" id="{AB778466-070B-4BB3-A36F-2D040962FCC1}"/>
              </a:ext>
            </a:extLst>
          </p:cNvPr>
          <p:cNvSpPr>
            <a:spLocks noGrp="1"/>
          </p:cNvSpPr>
          <p:nvPr>
            <p:ph type="body" idx="4294967295"/>
          </p:nvPr>
        </p:nvSpPr>
        <p:spPr>
          <a:xfrm>
            <a:off x="940714" y="1388852"/>
            <a:ext cx="10618682" cy="28803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6B835"/>
              </a:buClr>
              <a:buSzPct val="120000"/>
            </a:pPr>
            <a:r>
              <a:rPr lang="en-US" sz="1800" dirty="0">
                <a:solidFill>
                  <a:schemeClr val="bg1"/>
                </a:solidFill>
              </a:rPr>
              <a:t>The need for improved tracking is evident, for individual's achievement as well as group achievement.</a:t>
            </a:r>
          </a:p>
          <a:p>
            <a:pPr>
              <a:buClr>
                <a:srgbClr val="76B835"/>
              </a:buClr>
              <a:buSzPct val="120000"/>
            </a:pPr>
            <a:r>
              <a:rPr lang="en-US" sz="1800" dirty="0">
                <a:solidFill>
                  <a:schemeClr val="bg1"/>
                </a:solidFill>
              </a:rPr>
              <a:t>What's been done, what is still needed?</a:t>
            </a:r>
          </a:p>
          <a:p>
            <a:pPr>
              <a:buClr>
                <a:srgbClr val="76B835"/>
              </a:buClr>
              <a:buSzPct val="120000"/>
            </a:pPr>
            <a:r>
              <a:rPr lang="en-US" sz="1800" dirty="0">
                <a:solidFill>
                  <a:schemeClr val="bg1"/>
                </a:solidFill>
              </a:rPr>
              <a:t>A tracker supports this, and could include:</a:t>
            </a:r>
          </a:p>
          <a:p>
            <a:pPr marL="0" indent="0">
              <a:buClr>
                <a:srgbClr val="76B835"/>
              </a:buClr>
              <a:buSzPct val="120000"/>
              <a:buNone/>
            </a:pPr>
            <a:r>
              <a:rPr lang="en-US" sz="1800" dirty="0">
                <a:solidFill>
                  <a:schemeClr val="bg1"/>
                </a:solidFill>
              </a:rPr>
              <a:t>All units, task attempts, actual tasks, assessment types, start &amp; end dates, withdrawals, new and late starters.</a:t>
            </a:r>
          </a:p>
          <a:p>
            <a:pPr>
              <a:buClr>
                <a:srgbClr val="76B835"/>
              </a:buClr>
              <a:buSzPct val="120000"/>
            </a:pPr>
            <a:r>
              <a:rPr lang="en-US" sz="1800" dirty="0">
                <a:solidFill>
                  <a:schemeClr val="bg1"/>
                </a:solidFill>
              </a:rPr>
              <a:t>Look for common units and themes when planning which will aid the holistic approach</a:t>
            </a:r>
          </a:p>
          <a:p>
            <a:pPr>
              <a:buClr>
                <a:srgbClr val="76B835"/>
              </a:buClr>
              <a:buSzPct val="120000"/>
            </a:pPr>
            <a:r>
              <a:rPr lang="en-US" sz="1800" dirty="0">
                <a:solidFill>
                  <a:schemeClr val="bg1"/>
                </a:solidFill>
              </a:rPr>
              <a:t>Can you change the option unit to support the learner?</a:t>
            </a:r>
          </a:p>
          <a:p>
            <a:pPr>
              <a:buClr>
                <a:srgbClr val="76B835"/>
              </a:buClr>
              <a:buSzPct val="120000"/>
            </a:pPr>
            <a:r>
              <a:rPr lang="en-US" sz="1800" dirty="0">
                <a:solidFill>
                  <a:schemeClr val="bg1"/>
                </a:solidFill>
              </a:rPr>
              <a:t>Is the rule of combination being met, are you doing too much?</a:t>
            </a:r>
          </a:p>
          <a:p>
            <a:pPr>
              <a:buClr>
                <a:srgbClr val="76B835"/>
              </a:buClr>
              <a:buSzPct val="120000"/>
            </a:pPr>
            <a:r>
              <a:rPr lang="en-US" sz="1800" dirty="0">
                <a:solidFill>
                  <a:schemeClr val="bg1"/>
                </a:solidFill>
              </a:rPr>
              <a:t>See candidate assessment summaries to support</a:t>
            </a:r>
            <a:endParaRPr lang="en-GB" sz="18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366" y="4986126"/>
            <a:ext cx="9008842" cy="1569093"/>
          </a:xfrm>
          <a:prstGeom prst="rect">
            <a:avLst/>
          </a:prstGeom>
        </p:spPr>
      </p:pic>
    </p:spTree>
    <p:extLst>
      <p:ext uri="{BB962C8B-B14F-4D97-AF65-F5344CB8AC3E}">
        <p14:creationId xmlns:p14="http://schemas.microsoft.com/office/powerpoint/2010/main" val="106012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1"/>
          <p:cNvSpPr>
            <a:spLocks noGrp="1"/>
          </p:cNvSpPr>
          <p:nvPr>
            <p:ph type="body" idx="4294967295"/>
          </p:nvPr>
        </p:nvSpPr>
        <p:spPr>
          <a:xfrm>
            <a:off x="707809" y="299958"/>
            <a:ext cx="10075209" cy="425450"/>
          </a:xfrm>
          <a:prstGeom prst="rect">
            <a:avLst/>
          </a:prstGeom>
        </p:spPr>
        <p:txBody>
          <a:bodyPr/>
          <a:lstStyle/>
          <a:p>
            <a:r>
              <a:rPr lang="en-GB" sz="2800" b="1" dirty="0">
                <a:solidFill>
                  <a:schemeClr val="bg1"/>
                </a:solidFill>
              </a:rPr>
              <a:t>Formative IQA</a:t>
            </a:r>
            <a:r>
              <a:rPr lang="en-US" sz="2800" b="1" dirty="0">
                <a:solidFill>
                  <a:schemeClr val="bg1"/>
                </a:solidFill>
              </a:rPr>
              <a:t> (Lessons Learnt from ERF) </a:t>
            </a:r>
            <a:endParaRPr lang="en-GB" sz="2800" b="1" dirty="0">
              <a:solidFill>
                <a:schemeClr val="bg1"/>
              </a:solidFill>
            </a:endParaRPr>
          </a:p>
        </p:txBody>
      </p:sp>
      <p:sp>
        <p:nvSpPr>
          <p:cNvPr id="8" name="Content Placeholder 2">
            <a:extLst>
              <a:ext uri="{FF2B5EF4-FFF2-40B4-BE49-F238E27FC236}">
                <a16:creationId xmlns="" xmlns:a16="http://schemas.microsoft.com/office/drawing/2014/main" id="{121DE2D5-F766-454E-9221-5C159FF2978F}"/>
              </a:ext>
            </a:extLst>
          </p:cNvPr>
          <p:cNvSpPr>
            <a:spLocks noGrp="1"/>
          </p:cNvSpPr>
          <p:nvPr>
            <p:ph type="body" idx="4294967295"/>
          </p:nvPr>
        </p:nvSpPr>
        <p:spPr>
          <a:xfrm>
            <a:off x="940714" y="2659224"/>
            <a:ext cx="7215734" cy="140778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76B835"/>
              </a:buClr>
              <a:buSzPct val="120000"/>
            </a:pPr>
            <a:r>
              <a:rPr lang="en-GB" sz="1800" dirty="0">
                <a:solidFill>
                  <a:schemeClr val="bg1"/>
                </a:solidFill>
              </a:rPr>
              <a:t>Increased ‘in-progress’ sampling conducted. Supports TAG</a:t>
            </a:r>
          </a:p>
          <a:p>
            <a:pPr>
              <a:lnSpc>
                <a:spcPct val="150000"/>
              </a:lnSpc>
              <a:buClr>
                <a:srgbClr val="76B835"/>
              </a:buClr>
              <a:buSzPct val="120000"/>
            </a:pPr>
            <a:r>
              <a:rPr lang="en-GB" sz="1800" dirty="0">
                <a:solidFill>
                  <a:schemeClr val="bg1"/>
                </a:solidFill>
              </a:rPr>
              <a:t>SOW reviewed and align sampling.</a:t>
            </a:r>
          </a:p>
          <a:p>
            <a:pPr>
              <a:lnSpc>
                <a:spcPct val="150000"/>
              </a:lnSpc>
              <a:buClr>
                <a:srgbClr val="76B835"/>
              </a:buClr>
              <a:buSzPct val="120000"/>
            </a:pPr>
            <a:r>
              <a:rPr lang="en-GB" sz="1800" dirty="0">
                <a:solidFill>
                  <a:schemeClr val="bg1"/>
                </a:solidFill>
              </a:rPr>
              <a:t>Connection between Assessor &amp; IQA increased.</a:t>
            </a:r>
          </a:p>
          <a:p>
            <a:pPr>
              <a:lnSpc>
                <a:spcPct val="150000"/>
              </a:lnSpc>
              <a:buClr>
                <a:srgbClr val="76B835"/>
              </a:buClr>
              <a:buSzPct val="120000"/>
            </a:pPr>
            <a:r>
              <a:rPr lang="en-GB" sz="1800" dirty="0">
                <a:solidFill>
                  <a:schemeClr val="bg1"/>
                </a:solidFill>
              </a:rPr>
              <a:t>Detailed and factual IQA reports.</a:t>
            </a:r>
          </a:p>
          <a:p>
            <a:pPr>
              <a:lnSpc>
                <a:spcPct val="150000"/>
              </a:lnSpc>
              <a:buClr>
                <a:srgbClr val="76B835"/>
              </a:buClr>
              <a:buSzPct val="120000"/>
            </a:pPr>
            <a:r>
              <a:rPr lang="en-GB" sz="1800" dirty="0">
                <a:solidFill>
                  <a:schemeClr val="bg1"/>
                </a:solidFill>
              </a:rPr>
              <a:t>Supportive feedback to Assessors.</a:t>
            </a:r>
          </a:p>
          <a:p>
            <a:pPr>
              <a:lnSpc>
                <a:spcPct val="150000"/>
              </a:lnSpc>
              <a:buClr>
                <a:srgbClr val="76B835"/>
              </a:buClr>
              <a:buSzPct val="120000"/>
            </a:pPr>
            <a:r>
              <a:rPr lang="en-GB" sz="1800" dirty="0">
                <a:solidFill>
                  <a:schemeClr val="bg1"/>
                </a:solidFill>
              </a:rPr>
              <a:t>Closed off reporting – SMART time lines for completion.</a:t>
            </a:r>
          </a:p>
          <a:p>
            <a:pPr>
              <a:lnSpc>
                <a:spcPct val="150000"/>
              </a:lnSpc>
              <a:buClr>
                <a:srgbClr val="76B835"/>
              </a:buClr>
              <a:buSzPct val="120000"/>
            </a:pPr>
            <a:r>
              <a:rPr lang="en-GB" sz="1800" dirty="0">
                <a:solidFill>
                  <a:schemeClr val="bg1"/>
                </a:solidFill>
              </a:rPr>
              <a:t>Recording &amp; Signing off completed units.</a:t>
            </a:r>
          </a:p>
          <a:p>
            <a:pPr>
              <a:lnSpc>
                <a:spcPct val="150000"/>
              </a:lnSpc>
              <a:buClr>
                <a:srgbClr val="76B835"/>
              </a:buClr>
              <a:buSzPct val="120000"/>
            </a:pPr>
            <a:r>
              <a:rPr lang="en-GB" sz="1800" dirty="0">
                <a:solidFill>
                  <a:schemeClr val="bg1"/>
                </a:solidFill>
              </a:rPr>
              <a:t>Processes are being followed when claims are made</a:t>
            </a:r>
            <a:r>
              <a:rPr lang="en-GB" sz="1400" dirty="0">
                <a:solidFill>
                  <a:schemeClr val="bg1"/>
                </a:solidFill>
              </a:rPr>
              <a:t>.</a:t>
            </a:r>
          </a:p>
          <a:p>
            <a:pPr>
              <a:lnSpc>
                <a:spcPct val="150000"/>
              </a:lnSpc>
              <a:buClr>
                <a:srgbClr val="76B835"/>
              </a:buClr>
              <a:buSzPct val="120000"/>
            </a:pPr>
            <a:r>
              <a:rPr lang="en-GB" sz="1800" dirty="0">
                <a:solidFill>
                  <a:schemeClr val="bg1"/>
                </a:solidFill>
              </a:rPr>
              <a:t>Summative IQA only identifies issues at the end, then its too late!</a:t>
            </a:r>
          </a:p>
          <a:p>
            <a:pPr marL="0" indent="0">
              <a:buNone/>
            </a:pPr>
            <a:endParaRPr lang="en-GB" sz="1600" dirty="0">
              <a:solidFill>
                <a:schemeClr val="bg1"/>
              </a:solidFill>
            </a:endParaRPr>
          </a:p>
        </p:txBody>
      </p:sp>
      <p:pic>
        <p:nvPicPr>
          <p:cNvPr id="9" name="Picture 8">
            <a:extLst>
              <a:ext uri="{FF2B5EF4-FFF2-40B4-BE49-F238E27FC236}">
                <a16:creationId xmlns="" xmlns:a16="http://schemas.microsoft.com/office/drawing/2014/main" id="{0B1D43C1-D2FB-465B-A0C0-E254FF35A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97" r="2" b="2"/>
          <a:stretch/>
        </p:blipFill>
        <p:spPr>
          <a:xfrm>
            <a:off x="8720284" y="3195037"/>
            <a:ext cx="2808035" cy="3013628"/>
          </a:xfrm>
          <a:prstGeom prst="rect">
            <a:avLst/>
          </a:prstGeom>
        </p:spPr>
      </p:pic>
    </p:spTree>
    <p:extLst>
      <p:ext uri="{BB962C8B-B14F-4D97-AF65-F5344CB8AC3E}">
        <p14:creationId xmlns:p14="http://schemas.microsoft.com/office/powerpoint/2010/main" val="90762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idx="4294967295"/>
          </p:nvPr>
        </p:nvSpPr>
        <p:spPr>
          <a:xfrm>
            <a:off x="940713" y="408747"/>
            <a:ext cx="5421449" cy="631893"/>
          </a:xfrm>
          <a:prstGeom prst="rect">
            <a:avLst/>
          </a:prstGeom>
        </p:spPr>
        <p:txBody>
          <a:bodyPr/>
          <a:lstStyle/>
          <a:p>
            <a:r>
              <a:rPr lang="en-US" sz="2800" b="1" dirty="0">
                <a:solidFill>
                  <a:schemeClr val="bg1"/>
                </a:solidFill>
                <a:latin typeface="+mn-lt"/>
              </a:rPr>
              <a:t>Useful IMI links </a:t>
            </a:r>
            <a:endParaRPr lang="en-GB" sz="2800" b="1" dirty="0">
              <a:solidFill>
                <a:schemeClr val="bg1"/>
              </a:solidFill>
              <a:latin typeface="+mn-lt"/>
            </a:endParaRPr>
          </a:p>
        </p:txBody>
      </p:sp>
      <p:sp>
        <p:nvSpPr>
          <p:cNvPr id="7" name="Text Placeholder 2"/>
          <p:cNvSpPr>
            <a:spLocks noGrp="1"/>
          </p:cNvSpPr>
          <p:nvPr>
            <p:ph type="body" idx="4294967295"/>
          </p:nvPr>
        </p:nvSpPr>
        <p:spPr>
          <a:xfrm>
            <a:off x="1183914" y="1163888"/>
            <a:ext cx="9474157" cy="4898688"/>
          </a:xfrm>
          <a:prstGeom prst="rect">
            <a:avLst/>
          </a:prstGeom>
        </p:spPr>
        <p:txBody>
          <a:bodyPr/>
          <a:lstStyle/>
          <a:p>
            <a:pPr marL="285750" indent="-285750">
              <a:buClr>
                <a:schemeClr val="accent2"/>
              </a:buClr>
              <a:buSzPct val="120000"/>
              <a:buFont typeface="Wingdings" panose="05000000000000000000" pitchFamily="2" charset="2"/>
              <a:buChar char="§"/>
            </a:pPr>
            <a:r>
              <a:rPr lang="en-GB" sz="1800" dirty="0" smtClean="0">
                <a:solidFill>
                  <a:schemeClr val="bg1"/>
                </a:solidFill>
                <a:latin typeface="Trebuchet MS" panose="020B0603020202020204" pitchFamily="34" charset="0"/>
                <a:hlinkClick r:id="rId3"/>
              </a:rPr>
              <a:t>https://awarding.theimi.org.uk</a:t>
            </a: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endParaRPr lang="en-GB" sz="1800" dirty="0">
              <a:solidFill>
                <a:schemeClr val="bg1"/>
              </a:solidFill>
              <a:latin typeface="Trebuchet MS" panose="020B0603020202020204" pitchFamily="34" charset="0"/>
              <a:hlinkClick r:id="rId4"/>
            </a:endParaRPr>
          </a:p>
          <a:p>
            <a:pPr marL="285750" indent="-285750">
              <a:buClr>
                <a:schemeClr val="accent2"/>
              </a:buClr>
              <a:buSzPct val="120000"/>
              <a:buFont typeface="Wingdings" panose="05000000000000000000" pitchFamily="2" charset="2"/>
              <a:buChar char="§"/>
            </a:pPr>
            <a:r>
              <a:rPr lang="en-GB" sz="1800" dirty="0">
                <a:solidFill>
                  <a:schemeClr val="bg1"/>
                </a:solidFill>
                <a:latin typeface="Trebuchet MS" panose="020B0603020202020204" pitchFamily="34" charset="0"/>
                <a:hlinkClick r:id="rId4"/>
              </a:rPr>
              <a:t> https://www.theimi.org.uk/landing/covid-19/news.php</a:t>
            </a: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r>
              <a:rPr lang="en-GB" sz="1800" dirty="0">
                <a:solidFill>
                  <a:schemeClr val="bg1"/>
                </a:solidFill>
                <a:latin typeface="Trebuchet MS" panose="020B0603020202020204" pitchFamily="34" charset="0"/>
                <a:hlinkClick r:id="rId5"/>
              </a:rPr>
              <a:t> https://webportal.theimi.org.uk</a:t>
            </a: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r>
              <a:rPr lang="en-GB" sz="1800" dirty="0">
                <a:solidFill>
                  <a:schemeClr val="bg1"/>
                </a:solidFill>
                <a:latin typeface="Trebuchet MS" panose="020B0603020202020204" pitchFamily="34" charset="0"/>
                <a:hlinkClick r:id="rId6"/>
              </a:rPr>
              <a:t> https://awarding.theimi.org.uk/Centres</a:t>
            </a: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endParaRPr lang="en-GB" sz="1800" dirty="0">
              <a:solidFill>
                <a:schemeClr val="bg1"/>
              </a:solidFill>
              <a:latin typeface="Trebuchet MS" panose="020B0603020202020204" pitchFamily="34" charset="0"/>
            </a:endParaRPr>
          </a:p>
          <a:p>
            <a:pPr marL="285750" indent="-285750">
              <a:buClr>
                <a:schemeClr val="accent2"/>
              </a:buClr>
              <a:buSzPct val="120000"/>
              <a:buFont typeface="Wingdings" panose="05000000000000000000" pitchFamily="2" charset="2"/>
              <a:buChar char="§"/>
            </a:pPr>
            <a:r>
              <a:rPr lang="en-GB" sz="1800" u="sng" dirty="0">
                <a:solidFill>
                  <a:srgbClr val="0563C1"/>
                </a:solidFill>
                <a:effectLst/>
                <a:latin typeface="Arial" panose="020B0604020202020204" pitchFamily="34" charset="0"/>
                <a:ea typeface="Calibri" panose="020F0502020204030204" pitchFamily="34" charset="0"/>
                <a:hlinkClick r:id="rId7"/>
              </a:rPr>
              <a:t> https://tide.theimi.org.uk/industry-latest/news/home-schooling-weve-got-you-covered</a:t>
            </a:r>
            <a:endParaRPr lang="en-GB" sz="1800" u="sng" dirty="0">
              <a:solidFill>
                <a:srgbClr val="0563C1"/>
              </a:solidFill>
              <a:effectLst/>
              <a:latin typeface="Arial" panose="020B0604020202020204" pitchFamily="34" charset="0"/>
              <a:ea typeface="Calibri" panose="020F0502020204030204" pitchFamily="34" charset="0"/>
            </a:endParaRPr>
          </a:p>
          <a:p>
            <a:pPr marL="285750" indent="-285750">
              <a:buClr>
                <a:schemeClr val="accent2"/>
              </a:buClr>
              <a:buSzPct val="120000"/>
              <a:buFont typeface="Wingdings" panose="05000000000000000000" pitchFamily="2" charset="2"/>
              <a:buChar char="§"/>
            </a:pPr>
            <a:endParaRPr lang="en-GB" sz="1800" dirty="0">
              <a:solidFill>
                <a:schemeClr val="bg1"/>
              </a:solidFill>
              <a:latin typeface="Trebuchet MS" panose="020B0603020202020204" pitchFamily="34" charset="0"/>
              <a:ea typeface="Calibri" panose="020F0502020204030204" pitchFamily="34" charset="0"/>
            </a:endParaRPr>
          </a:p>
          <a:p>
            <a:pPr marL="285750" indent="-285750">
              <a:buClr>
                <a:schemeClr val="accent2"/>
              </a:buClr>
              <a:buSzPct val="120000"/>
              <a:buFont typeface="Wingdings" panose="05000000000000000000" pitchFamily="2" charset="2"/>
              <a:buChar char="§"/>
            </a:pPr>
            <a:r>
              <a:rPr lang="en-GB" sz="1800" u="sng" dirty="0">
                <a:solidFill>
                  <a:srgbClr val="0563C1"/>
                </a:solidFill>
                <a:effectLst/>
                <a:latin typeface="Arial" panose="020B0604020202020204" pitchFamily="34" charset="0"/>
                <a:ea typeface="Calibri" panose="020F0502020204030204" pitchFamily="34" charset="0"/>
                <a:hlinkClick r:id="rId8"/>
              </a:rPr>
              <a:t> https://tide.theimi.org.uk/industry-latest/events</a:t>
            </a:r>
            <a:r>
              <a:rPr lang="en-GB" sz="1800" u="sng" dirty="0">
                <a:solidFill>
                  <a:srgbClr val="0563C1"/>
                </a:solidFill>
                <a:effectLst/>
                <a:latin typeface="Arial" panose="020B0604020202020204" pitchFamily="34" charset="0"/>
                <a:ea typeface="Calibri" panose="020F0502020204030204" pitchFamily="34" charset="0"/>
              </a:rPr>
              <a:t> </a:t>
            </a:r>
          </a:p>
          <a:p>
            <a:pPr marL="285750" indent="-285750">
              <a:buClr>
                <a:schemeClr val="accent2"/>
              </a:buClr>
              <a:buSzPct val="120000"/>
              <a:buFont typeface="Wingdings" panose="05000000000000000000" pitchFamily="2" charset="2"/>
              <a:buChar char="§"/>
            </a:pPr>
            <a:endParaRPr lang="en-GB" sz="1800" u="sng" dirty="0">
              <a:solidFill>
                <a:srgbClr val="0563C1"/>
              </a:solidFill>
              <a:effectLst/>
              <a:latin typeface="Arial" panose="020B0604020202020204" pitchFamily="34" charset="0"/>
              <a:ea typeface="Calibri" panose="020F0502020204030204" pitchFamily="34" charset="0"/>
            </a:endParaRPr>
          </a:p>
          <a:p>
            <a:pPr marL="285750" indent="-285750">
              <a:buClr>
                <a:schemeClr val="accent2"/>
              </a:buClr>
              <a:buSzPct val="120000"/>
              <a:buFont typeface="Wingdings" panose="05000000000000000000" pitchFamily="2" charset="2"/>
              <a:buChar char="§"/>
            </a:pPr>
            <a:r>
              <a:rPr lang="en-GB" sz="1800" u="sng" dirty="0" smtClean="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Assessment arrangements for 2021</a:t>
            </a:r>
            <a:endParaRPr lang="en-GB" sz="1800" dirty="0">
              <a:solidFill>
                <a:schemeClr val="bg1"/>
              </a:solidFill>
            </a:endParaRPr>
          </a:p>
        </p:txBody>
      </p:sp>
      <p:pic>
        <p:nvPicPr>
          <p:cNvPr id="10" name="Picture 9">
            <a:extLst>
              <a:ext uri="{FF2B5EF4-FFF2-40B4-BE49-F238E27FC236}">
                <a16:creationId xmlns="" xmlns:a16="http://schemas.microsoft.com/office/drawing/2014/main" id="{C6A892EB-7D63-4ED8-899B-6C963A7BC0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2764" y="4493964"/>
            <a:ext cx="2129928" cy="2129928"/>
          </a:xfrm>
          <a:prstGeom prst="rect">
            <a:avLst/>
          </a:prstGeom>
        </p:spPr>
      </p:pic>
    </p:spTree>
    <p:extLst>
      <p:ext uri="{BB962C8B-B14F-4D97-AF65-F5344CB8AC3E}">
        <p14:creationId xmlns:p14="http://schemas.microsoft.com/office/powerpoint/2010/main" val="263057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171523" y="1100137"/>
            <a:ext cx="5977212" cy="4203516"/>
          </a:xfrm>
          <a:prstGeom prst="rect">
            <a:avLst/>
          </a:prstGeom>
        </p:spPr>
      </p:pic>
    </p:spTree>
    <p:extLst>
      <p:ext uri="{BB962C8B-B14F-4D97-AF65-F5344CB8AC3E}">
        <p14:creationId xmlns:p14="http://schemas.microsoft.com/office/powerpoint/2010/main" val="310512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2855" y="2616591"/>
            <a:ext cx="5486400" cy="1569660"/>
          </a:xfrm>
          <a:prstGeom prst="rect">
            <a:avLst/>
          </a:prstGeom>
          <a:noFill/>
        </p:spPr>
        <p:txBody>
          <a:bodyPr wrap="square" rtlCol="0">
            <a:spAutoFit/>
          </a:bodyPr>
          <a:lstStyle/>
          <a:p>
            <a:pPr algn="ctr"/>
            <a:r>
              <a:rPr lang="en-GB" sz="3200" dirty="0" smtClean="0">
                <a:solidFill>
                  <a:schemeClr val="bg1"/>
                </a:solidFill>
              </a:rPr>
              <a:t>Thank you for watching this webinar and for your continued support of the IMI</a:t>
            </a:r>
            <a:endParaRPr lang="en-GB" sz="3200" dirty="0">
              <a:solidFill>
                <a:schemeClr val="bg1"/>
              </a:solidFill>
            </a:endParaRPr>
          </a:p>
        </p:txBody>
      </p:sp>
    </p:spTree>
    <p:extLst>
      <p:ext uri="{BB962C8B-B14F-4D97-AF65-F5344CB8AC3E}">
        <p14:creationId xmlns:p14="http://schemas.microsoft.com/office/powerpoint/2010/main" val="49596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515938" y="2391700"/>
            <a:ext cx="4993640" cy="425450"/>
          </a:xfrm>
          <a:prstGeom prst="rect">
            <a:avLst/>
          </a:prstGeom>
          <a:noFill/>
          <a:ln>
            <a:noFill/>
          </a:ln>
        </p:spPr>
        <p:txBody>
          <a:bodyPr spcFirstLastPara="1" wrap="square" lIns="91425" tIns="45700" rIns="91425" bIns="45700" rtlCol="0" anchor="t" anchorCtr="0">
            <a:noAutofit/>
          </a:bodyPr>
          <a:lstStyle/>
          <a:p>
            <a:pPr marL="457200" indent="-228600">
              <a:lnSpc>
                <a:spcPct val="90000"/>
              </a:lnSpc>
              <a:spcBef>
                <a:spcPts val="1000"/>
              </a:spcBef>
              <a:buClr>
                <a:schemeClr val="dk1"/>
              </a:buClr>
              <a:buSzPts val="2800"/>
            </a:pPr>
            <a:r>
              <a:rPr lang="en-GB" sz="2800" b="1" i="0" u="none" strike="noStrike" cap="none" dirty="0">
                <a:solidFill>
                  <a:schemeClr val="dk1"/>
                </a:solidFill>
                <a:latin typeface="Arial"/>
                <a:ea typeface="Arial"/>
                <a:cs typeface="Arial"/>
                <a:sym typeface="Arial"/>
              </a:rPr>
              <a:t>Thank you for joining us </a:t>
            </a:r>
          </a:p>
        </p:txBody>
      </p:sp>
      <p:sp>
        <p:nvSpPr>
          <p:cNvPr id="6" name="Text Placeholder 3">
            <a:extLst>
              <a:ext uri="{FF2B5EF4-FFF2-40B4-BE49-F238E27FC236}">
                <a16:creationId xmlns="" xmlns:a16="http://schemas.microsoft.com/office/drawing/2014/main" id="{7E6C56FD-9E8F-4917-8F82-E700B60722AF}"/>
              </a:ext>
            </a:extLst>
          </p:cNvPr>
          <p:cNvSpPr>
            <a:spLocks noGrp="1"/>
          </p:cNvSpPr>
          <p:nvPr>
            <p:ph type="body" idx="4294967295"/>
          </p:nvPr>
        </p:nvSpPr>
        <p:spPr>
          <a:xfrm>
            <a:off x="515938" y="3050080"/>
            <a:ext cx="4993640" cy="1251837"/>
          </a:xfrm>
          <a:prstGeom prst="rect">
            <a:avLst/>
          </a:prstGeom>
        </p:spPr>
        <p:txBody>
          <a:bodyPr spcFirstLastPara="1" wrap="square" lIns="91425" tIns="45700" rIns="91425" bIns="45700" anchor="t" anchorCtr="0">
            <a:normAutofit/>
          </a:bodyPr>
          <a:lstStyle/>
          <a:p>
            <a:pPr marL="514350" indent="-285750">
              <a:buClr>
                <a:schemeClr val="accent2"/>
              </a:buClr>
              <a:buSzPct val="120000"/>
              <a:buFont typeface="Wingdings" panose="05000000000000000000" pitchFamily="2" charset="2"/>
              <a:buChar char="§"/>
            </a:pPr>
            <a:r>
              <a:rPr lang="en-US" sz="1800" b="0" i="0" u="none" strike="noStrike" cap="none" dirty="0">
                <a:latin typeface="Arial"/>
                <a:ea typeface="Arial"/>
                <a:cs typeface="Arial"/>
                <a:sym typeface="Arial"/>
              </a:rPr>
              <a:t>Watch out for the newsletters</a:t>
            </a:r>
          </a:p>
          <a:p>
            <a:pPr marL="514350" indent="-285750">
              <a:buClr>
                <a:schemeClr val="accent2"/>
              </a:buClr>
              <a:buSzPct val="120000"/>
              <a:buFont typeface="Wingdings" panose="05000000000000000000" pitchFamily="2" charset="2"/>
              <a:buChar char="§"/>
            </a:pPr>
            <a:r>
              <a:rPr lang="en-US" sz="1800" dirty="0"/>
              <a:t>Keep your eye on the web site</a:t>
            </a:r>
            <a:endParaRPr lang="en-US" sz="1800" b="0" i="0" u="none" strike="noStrike" cap="none" dirty="0">
              <a:latin typeface="Arial"/>
              <a:ea typeface="Arial"/>
              <a:cs typeface="Arial"/>
              <a:sym typeface="Arial"/>
            </a:endParaRPr>
          </a:p>
        </p:txBody>
      </p:sp>
      <p:pic>
        <p:nvPicPr>
          <p:cNvPr id="7" name="Picture Placeholder 6" descr="Magnifying glass on clear background">
            <a:extLst>
              <a:ext uri="{FF2B5EF4-FFF2-40B4-BE49-F238E27FC236}">
                <a16:creationId xmlns="" xmlns:a16="http://schemas.microsoft.com/office/drawing/2014/main" id="{02120090-1DB1-4EAA-A6BC-FADA71A65987}"/>
              </a:ext>
            </a:extLst>
          </p:cNvPr>
          <p:cNvPicPr>
            <a:picLocks noGrp="1" noChangeAspect="1"/>
          </p:cNvPicPr>
          <p:nvPr>
            <p:ph type="pic" sz="quarter" idx="13"/>
          </p:nvPr>
        </p:nvPicPr>
        <p:blipFill rotWithShape="1">
          <a:blip r:embed="rId2"/>
          <a:srcRect t="2984" b="2984"/>
          <a:stretch/>
        </p:blipFill>
        <p:spPr>
          <a:prstGeom prst="rect">
            <a:avLst/>
          </a:prstGeom>
          <a:noFill/>
          <a:ln>
            <a:noFill/>
          </a:ln>
        </p:spPr>
      </p:pic>
    </p:spTree>
    <p:extLst>
      <p:ext uri="{BB962C8B-B14F-4D97-AF65-F5344CB8AC3E}">
        <p14:creationId xmlns:p14="http://schemas.microsoft.com/office/powerpoint/2010/main" val="226216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5938" y="4271814"/>
            <a:ext cx="5124210" cy="1231628"/>
          </a:xfrm>
        </p:spPr>
        <p:txBody>
          <a:bodyPr/>
          <a:lstStyle/>
          <a:p>
            <a:pPr>
              <a:lnSpc>
                <a:spcPct val="115000"/>
              </a:lnSpc>
            </a:pPr>
            <a:r>
              <a:rPr lang="en-GB" sz="2800" dirty="0"/>
              <a:t>Vocational Contingency Regulatory Framework</a:t>
            </a:r>
          </a:p>
          <a:p>
            <a:pPr>
              <a:lnSpc>
                <a:spcPct val="115000"/>
              </a:lnSpc>
            </a:pPr>
            <a:r>
              <a:rPr lang="en-GB" sz="2800" dirty="0"/>
              <a:t>(VCRF)</a:t>
            </a:r>
          </a:p>
        </p:txBody>
      </p:sp>
      <p:sp>
        <p:nvSpPr>
          <p:cNvPr id="4" name="Text Placeholder 3"/>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13747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6;p30"/>
          <p:cNvSpPr txBox="1">
            <a:spLocks noGrp="1"/>
          </p:cNvSpPr>
          <p:nvPr>
            <p:ph type="body" idx="4294967295"/>
          </p:nvPr>
        </p:nvSpPr>
        <p:spPr>
          <a:xfrm>
            <a:off x="990813" y="1906247"/>
            <a:ext cx="10315422" cy="4498578"/>
          </a:xfrm>
          <a:prstGeom prst="rect">
            <a:avLst/>
          </a:prstGeom>
          <a:noFill/>
          <a:ln>
            <a:noFill/>
          </a:ln>
        </p:spPr>
        <p:txBody>
          <a:bodyPr spcFirstLastPara="1" wrap="square" lIns="91425" tIns="45700" rIns="91425" bIns="45700" anchor="t" anchorCtr="0">
            <a:noAutofit/>
          </a:bodyPr>
          <a:lstStyle/>
          <a:p>
            <a:pPr marL="5143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enable Awarding Organisations to be sufficiently flexible to support as many learners as possible to complete assessments, whilst still retaining the integrity of their qualifications, Ofqual are putting in place the Vocational Contingency Regulatory Framework (VCRF).</a:t>
            </a:r>
          </a:p>
          <a:p>
            <a:pPr marL="228600" indent="0">
              <a:lnSpc>
                <a:spcPct val="107000"/>
              </a:lnSpc>
              <a:spcAft>
                <a:spcPts val="800"/>
              </a:spcAft>
            </a:pPr>
            <a:r>
              <a:rPr lang="en-GB" sz="1800" dirty="0">
                <a:latin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framework will enable us to determine the most appropriate approach to awarding based on the qualifications design and delivery.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SzPct val="100000"/>
            </a:pPr>
            <a:endParaRPr lang="en-US" sz="1800" dirty="0">
              <a:solidFill>
                <a:schemeClr val="bg1"/>
              </a:solidFill>
            </a:endParaRPr>
          </a:p>
          <a:p>
            <a:pPr marL="0" indent="0" algn="r">
              <a:lnSpc>
                <a:spcPct val="150000"/>
              </a:lnSpc>
              <a:spcBef>
                <a:spcPts val="0"/>
              </a:spcBef>
              <a:buSzPct val="100000"/>
            </a:pPr>
            <a:endParaRPr lang="en-US" sz="1800" dirty="0">
              <a:solidFill>
                <a:schemeClr val="bg1"/>
              </a:solidFill>
            </a:endParaRPr>
          </a:p>
          <a:p>
            <a:pPr marL="0" indent="0">
              <a:lnSpc>
                <a:spcPct val="150000"/>
              </a:lnSpc>
              <a:spcBef>
                <a:spcPts val="0"/>
              </a:spcBef>
              <a:buSzPct val="100000"/>
            </a:pPr>
            <a:endParaRPr lang="en-US" sz="1800" dirty="0">
              <a:solidFill>
                <a:schemeClr val="bg1"/>
              </a:solidFill>
            </a:endParaRPr>
          </a:p>
        </p:txBody>
      </p:sp>
      <p:sp>
        <p:nvSpPr>
          <p:cNvPr id="6" name="Google Shape;215;p30"/>
          <p:cNvSpPr txBox="1">
            <a:spLocks/>
          </p:cNvSpPr>
          <p:nvPr/>
        </p:nvSpPr>
        <p:spPr>
          <a:xfrm>
            <a:off x="990813" y="56387"/>
            <a:ext cx="11155840" cy="1284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28B8C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Arial"/>
                <a:cs typeface="Arial"/>
                <a:sym typeface="Arial"/>
              </a:rPr>
              <a:t>Vocational Contingency Regulatory Framework - 2021 </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Arial"/>
                <a:cs typeface="Arial"/>
                <a:sym typeface="Arial"/>
              </a:rPr>
              <a:t>(England, NI and Wales)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Google Shape;216;p30"/>
          <p:cNvSpPr txBox="1">
            <a:spLocks/>
          </p:cNvSpPr>
          <p:nvPr/>
        </p:nvSpPr>
        <p:spPr>
          <a:xfrm>
            <a:off x="1143213" y="2045606"/>
            <a:ext cx="10315422" cy="44985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14350" marR="0" lvl="0" indent="-285750" algn="l" defTabSz="914400" rtl="0" eaLnBrk="1" fontAlgn="auto" latinLnBrk="0" hangingPunct="1">
              <a:lnSpc>
                <a:spcPct val="107000"/>
              </a:lnSpc>
              <a:spcBef>
                <a:spcPts val="1000"/>
              </a:spcBef>
              <a:spcAft>
                <a:spcPts val="800"/>
              </a:spcAft>
              <a:buClr>
                <a:srgbClr val="28B8CE"/>
              </a:buClr>
              <a:buSzPts val="1400"/>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To enable Awarding Organisations to be sufficiently flexible to support as many learners as possible to complete </a:t>
            </a:r>
            <a:r>
              <a:rPr kumimoji="0" lang="en-GB" sz="18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assessments; </a:t>
            </a: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whilst still retaining the integrity of their qualifications, Ofqual </a:t>
            </a:r>
            <a:r>
              <a:rPr lang="en-GB" sz="1800" kern="0"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have put</a:t>
            </a:r>
            <a:r>
              <a:rPr kumimoji="0" lang="en-GB" sz="18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in place the Vocational Contingency Regulatory Framework (VCRF</a:t>
            </a:r>
            <a:r>
              <a:rPr kumimoji="0" lang="en-GB" sz="18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228600" marR="0" lvl="0" indent="0" algn="l" defTabSz="914400" rtl="0" eaLnBrk="1" fontAlgn="auto" latinLnBrk="0" hangingPunct="1">
              <a:lnSpc>
                <a:spcPct val="107000"/>
              </a:lnSpc>
              <a:spcBef>
                <a:spcPts val="1000"/>
              </a:spcBef>
              <a:spcAft>
                <a:spcPts val="800"/>
              </a:spcAft>
              <a:buClr>
                <a:srgbClr val="28B8CE"/>
              </a:buClr>
              <a:buSzPts val="1400"/>
              <a:buFont typeface="Noto Sans Symbols"/>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cs typeface="Times New Roman" panose="02020603050405020304" pitchFamily="18" charset="0"/>
                <a:sym typeface="Arial"/>
              </a:rPr>
              <a:t>	</a:t>
            </a: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514350" marR="0" lvl="0" indent="-285750" algn="l" defTabSz="914400" rtl="0" eaLnBrk="1" fontAlgn="auto" latinLnBrk="0" hangingPunct="1">
              <a:lnSpc>
                <a:spcPct val="107000"/>
              </a:lnSpc>
              <a:spcBef>
                <a:spcPts val="1000"/>
              </a:spcBef>
              <a:spcAft>
                <a:spcPts val="800"/>
              </a:spcAft>
              <a:buClr>
                <a:srgbClr val="28B8CE"/>
              </a:buClr>
              <a:buSzPts val="1400"/>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This framework will enable us to determine the most appropriate approach to awarding </a:t>
            </a:r>
            <a:r>
              <a:rPr kumimoji="0" lang="en-GB" sz="18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based </a:t>
            </a: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on the qualifications design and delivery.</a:t>
            </a: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0"/>
              </a:spcAft>
              <a:buClr>
                <a:srgbClr val="28B8CE"/>
              </a:buClr>
              <a:buSzPct val="100000"/>
              <a:buFont typeface="Noto Sans Symbols"/>
              <a:buNone/>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r" defTabSz="914400" rtl="0" eaLnBrk="1" fontAlgn="auto" latinLnBrk="0" hangingPunct="1">
              <a:lnSpc>
                <a:spcPct val="150000"/>
              </a:lnSpc>
              <a:spcBef>
                <a:spcPts val="0"/>
              </a:spcBef>
              <a:spcAft>
                <a:spcPts val="0"/>
              </a:spcAft>
              <a:buClr>
                <a:srgbClr val="28B8CE"/>
              </a:buClr>
              <a:buSzPct val="100000"/>
              <a:buFont typeface="Noto Sans Symbols"/>
              <a:buNone/>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28B8CE"/>
              </a:buClr>
              <a:buSzPct val="100000"/>
              <a:buFont typeface="Noto Sans Symbols"/>
              <a:buNone/>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067192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6;p30"/>
          <p:cNvSpPr txBox="1">
            <a:spLocks noGrp="1"/>
          </p:cNvSpPr>
          <p:nvPr>
            <p:ph type="body" idx="4294967295"/>
          </p:nvPr>
        </p:nvSpPr>
        <p:spPr>
          <a:xfrm>
            <a:off x="990813" y="1906247"/>
            <a:ext cx="10315422" cy="4498578"/>
          </a:xfrm>
          <a:prstGeom prst="rect">
            <a:avLst/>
          </a:prstGeom>
          <a:noFill/>
          <a:ln>
            <a:noFill/>
          </a:ln>
        </p:spPr>
        <p:txBody>
          <a:bodyPr spcFirstLastPara="1" wrap="square" lIns="91425" tIns="45700" rIns="91425" bIns="45700" anchor="t" anchorCtr="0">
            <a:noAutofit/>
          </a:bodyPr>
          <a:lstStyle/>
          <a:p>
            <a:pPr marL="5143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enable Awarding Organisations to be sufficiently flexible to support as many learners as possible to complete assessments, whilst still retaining the integrity of their qualifications, Ofqual are putting in place the Vocational Contingency Regulatory Framework (VCRF).</a:t>
            </a:r>
          </a:p>
          <a:p>
            <a:pPr marL="228600" indent="0">
              <a:lnSpc>
                <a:spcPct val="107000"/>
              </a:lnSpc>
              <a:spcAft>
                <a:spcPts val="800"/>
              </a:spcAft>
            </a:pPr>
            <a:r>
              <a:rPr lang="en-GB" sz="1800" dirty="0">
                <a:latin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framework will enable us to determine the most appropriate approach to awarding based on the qualifications design and delivery.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SzPct val="100000"/>
            </a:pPr>
            <a:endParaRPr lang="en-US" sz="1800" dirty="0">
              <a:solidFill>
                <a:schemeClr val="bg1"/>
              </a:solidFill>
            </a:endParaRPr>
          </a:p>
          <a:p>
            <a:pPr marL="0" indent="0" algn="r">
              <a:lnSpc>
                <a:spcPct val="150000"/>
              </a:lnSpc>
              <a:spcBef>
                <a:spcPts val="0"/>
              </a:spcBef>
              <a:buSzPct val="100000"/>
            </a:pPr>
            <a:endParaRPr lang="en-US" sz="1800" dirty="0">
              <a:solidFill>
                <a:schemeClr val="bg1"/>
              </a:solidFill>
            </a:endParaRPr>
          </a:p>
          <a:p>
            <a:pPr marL="0" indent="0">
              <a:lnSpc>
                <a:spcPct val="150000"/>
              </a:lnSpc>
              <a:spcBef>
                <a:spcPts val="0"/>
              </a:spcBef>
              <a:buSzPct val="100000"/>
            </a:pPr>
            <a:endParaRPr lang="en-US" sz="1800" dirty="0">
              <a:solidFill>
                <a:schemeClr val="bg1"/>
              </a:solidFill>
            </a:endParaRPr>
          </a:p>
        </p:txBody>
      </p:sp>
      <p:sp>
        <p:nvSpPr>
          <p:cNvPr id="6" name="Google Shape;215;p30"/>
          <p:cNvSpPr txBox="1">
            <a:spLocks/>
          </p:cNvSpPr>
          <p:nvPr/>
        </p:nvSpPr>
        <p:spPr>
          <a:xfrm>
            <a:off x="990813" y="56387"/>
            <a:ext cx="11155840" cy="1284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28B8C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Arial"/>
                <a:cs typeface="Arial"/>
                <a:sym typeface="Arial"/>
              </a:rPr>
              <a:t>Vocational Contingency Regulatory Framework - 2021 </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Arial"/>
                <a:cs typeface="Arial"/>
                <a:sym typeface="Arial"/>
              </a:rPr>
              <a:t>(England, NI and Wales)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8" name="Google Shape;216;p30"/>
          <p:cNvSpPr txBox="1">
            <a:spLocks/>
          </p:cNvSpPr>
          <p:nvPr/>
        </p:nvSpPr>
        <p:spPr>
          <a:xfrm>
            <a:off x="965877" y="1515549"/>
            <a:ext cx="10340358" cy="45637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65714"/>
              </a:lnSpc>
              <a:spcBef>
                <a:spcPts val="1000"/>
              </a:spcBef>
              <a:spcAft>
                <a:spcPts val="0"/>
              </a:spcAft>
              <a:buClr>
                <a:schemeClr val="accent2"/>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2pPr>
            <a:lvl3pPr marL="1371600" marR="0" lvl="2"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3pPr>
            <a:lvl4pPr marL="1828800" marR="0" lvl="3"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4pPr>
            <a:lvl5pPr marL="2286000" marR="0" lvl="4" indent="-228600" algn="l" rtl="0">
              <a:lnSpc>
                <a:spcPct val="90000"/>
              </a:lnSpc>
              <a:spcBef>
                <a:spcPts val="500"/>
              </a:spcBef>
              <a:spcAft>
                <a:spcPts val="0"/>
              </a:spcAft>
              <a:buClr>
                <a:schemeClr val="accent6"/>
              </a:buClr>
              <a:buSzPts val="1600"/>
              <a:buFont typeface="Arial"/>
              <a:buNone/>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7000"/>
              </a:lnSpc>
              <a:spcBef>
                <a:spcPts val="1000"/>
              </a:spcBef>
              <a:spcAft>
                <a:spcPts val="0"/>
              </a:spcAft>
              <a:buClr>
                <a:srgbClr val="28B8CE"/>
              </a:buClr>
              <a:buSzPts val="1400"/>
              <a:buFont typeface="Noto Sans Symbols"/>
              <a:buNone/>
              <a:tabLst/>
              <a:defRPr/>
            </a:pPr>
            <a:r>
              <a:rPr kumimoji="0" lang="en-GB" sz="1800" b="0" i="0" u="sng"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Category A</a:t>
            </a: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1000"/>
              </a:spcBef>
              <a:spcAft>
                <a:spcPts val="0"/>
              </a:spcAft>
              <a:buClr>
                <a:srgbClr val="28B8CE"/>
              </a:buClr>
              <a:buSzPts val="1400"/>
              <a:buFont typeface="Wingdings" panose="05000000000000000000" pitchFamily="2" charset="2"/>
              <a:buChar char=""/>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Where qualifications are used to demonstrate occupational or professional competency, proficiency or to gain a licence to practise are necessary, assessments for these qualifications should continue when this is possible, subject to Public Health guidance. </a:t>
            </a:r>
          </a:p>
          <a:p>
            <a:pPr marL="0" marR="0" lvl="0" indent="0" algn="l" defTabSz="914400" rtl="0" eaLnBrk="1" fontAlgn="auto" latinLnBrk="0" hangingPunct="1">
              <a:lnSpc>
                <a:spcPct val="107000"/>
              </a:lnSpc>
              <a:spcBef>
                <a:spcPts val="1000"/>
              </a:spcBef>
              <a:spcAft>
                <a:spcPts val="0"/>
              </a:spcAft>
              <a:buClr>
                <a:srgbClr val="28B8CE"/>
              </a:buClr>
              <a:buSzPts val="1400"/>
              <a:buFont typeface="Noto Sans Symbols"/>
              <a:buNone/>
              <a:tabLst/>
              <a:defRPr/>
            </a:pPr>
            <a:endParaRPr kumimoji="0" lang="en-GB" b="0" i="0" u="sng"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7000"/>
              </a:lnSpc>
              <a:spcBef>
                <a:spcPts val="1000"/>
              </a:spcBef>
              <a:spcAft>
                <a:spcPts val="0"/>
              </a:spcAft>
              <a:buClr>
                <a:srgbClr val="28B8CE"/>
              </a:buClr>
              <a:buSzPts val="1400"/>
              <a:buFont typeface="Noto Sans Symbols"/>
              <a:buNone/>
              <a:tabLst/>
              <a:defRPr/>
            </a:pPr>
            <a:r>
              <a:rPr kumimoji="0" lang="en-GB" sz="1800" b="0" i="0" u="sng"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Category B</a:t>
            </a:r>
            <a:endPar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1000"/>
              </a:spcBef>
              <a:spcAft>
                <a:spcPts val="0"/>
              </a:spcAft>
              <a:buClr>
                <a:srgbClr val="28B8CE"/>
              </a:buClr>
              <a:buSzPts val="1400"/>
              <a:buFont typeface="Wingdings" panose="05000000000000000000" pitchFamily="2" charset="2"/>
              <a:buChar char=""/>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Alternative arrangements to exams for those VTQs and other general qualifications most like GCSEs, AS and A levels. Many of these were subject to calculated results last summer, and it is likely that some form of Teacher Assessed Grade (TAG) will be most appropriate. </a:t>
            </a:r>
          </a:p>
          <a:p>
            <a:pPr marL="800100" lvl="1" indent="-342900">
              <a:lnSpc>
                <a:spcPct val="107000"/>
              </a:lnSpc>
              <a:spcBef>
                <a:spcPts val="1000"/>
              </a:spcBef>
              <a:buClr>
                <a:srgbClr val="28B8CE"/>
              </a:buClr>
              <a:buSzPts val="1400"/>
              <a:buFont typeface="Wingdings" panose="05000000000000000000" pitchFamily="2" charset="2"/>
              <a:buChar char=""/>
            </a:pPr>
            <a:r>
              <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B1 – Qualifications</a:t>
            </a:r>
            <a:r>
              <a:rPr kumimoji="0" lang="en-GB" sz="2000" b="0" i="0" u="none" strike="noStrike" kern="0" cap="none" spc="0" normalizeH="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most similar to GCSE’s/ A-Levels taken in schools and colleges </a:t>
            </a: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800100" lvl="1" indent="-342900">
              <a:lnSpc>
                <a:spcPct val="107000"/>
              </a:lnSpc>
              <a:buClr>
                <a:srgbClr val="28B8CE"/>
              </a:buClr>
              <a:buFont typeface="Wingdings" panose="05000000000000000000" pitchFamily="2" charset="2"/>
              <a:buChar char=""/>
            </a:pPr>
            <a:r>
              <a:rPr lang="en-GB" sz="2000" kern="0" dirty="0">
                <a:solidFill>
                  <a:srgbClr val="FFFFFF"/>
                </a:solidFill>
                <a:latin typeface="Arial" panose="020B0604020202020204" pitchFamily="34" charset="0"/>
                <a:ea typeface="Calibri" panose="020F0502020204030204" pitchFamily="34" charset="0"/>
                <a:cs typeface="Times New Roman" panose="02020603050405020304" pitchFamily="18" charset="0"/>
              </a:rPr>
              <a:t>B2 – </a:t>
            </a:r>
            <a:r>
              <a:rPr lang="en-US" sz="2000" dirty="0">
                <a:solidFill>
                  <a:schemeClr val="bg1"/>
                </a:solidFill>
              </a:rPr>
              <a:t>Qualifications that are important for progression to further/higher study or employment.</a:t>
            </a:r>
            <a:endParaRPr kumimoji="0" lang="en-GB" sz="20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r" defTabSz="914400" rtl="0" eaLnBrk="1" fontAlgn="auto" latinLnBrk="0" hangingPunct="1">
              <a:lnSpc>
                <a:spcPct val="150000"/>
              </a:lnSpc>
              <a:spcBef>
                <a:spcPts val="0"/>
              </a:spcBef>
              <a:spcAft>
                <a:spcPts val="0"/>
              </a:spcAft>
              <a:buClr>
                <a:srgbClr val="28B8CE"/>
              </a:buClr>
              <a:buSzPct val="100000"/>
              <a:buFont typeface="Noto Sans Symbols"/>
              <a:buNone/>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28B8CE"/>
              </a:buClr>
              <a:buSzPct val="100000"/>
              <a:buFont typeface="Noto Sans Symbols"/>
              <a:buNone/>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56458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6;p30"/>
          <p:cNvSpPr txBox="1">
            <a:spLocks noGrp="1"/>
          </p:cNvSpPr>
          <p:nvPr>
            <p:ph type="body" idx="4294967295"/>
          </p:nvPr>
        </p:nvSpPr>
        <p:spPr>
          <a:xfrm>
            <a:off x="990813" y="1906247"/>
            <a:ext cx="10315422" cy="4498578"/>
          </a:xfrm>
          <a:prstGeom prst="rect">
            <a:avLst/>
          </a:prstGeom>
          <a:noFill/>
          <a:ln>
            <a:noFill/>
          </a:ln>
        </p:spPr>
        <p:txBody>
          <a:bodyPr spcFirstLastPara="1" wrap="square" lIns="91425" tIns="45700" rIns="91425" bIns="45700" anchor="t" anchorCtr="0">
            <a:noAutofit/>
          </a:bodyPr>
          <a:lstStyle/>
          <a:p>
            <a:pPr marL="5143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enable Awarding Organisations to be sufficiently flexible to support as many learners as possible to complete assessments, whilst still retaining the integrity of their qualifications, Ofqual are putting in place the Vocational Contingency Regulatory Framework (VCRF).</a:t>
            </a:r>
          </a:p>
          <a:p>
            <a:pPr marL="228600" indent="0">
              <a:lnSpc>
                <a:spcPct val="107000"/>
              </a:lnSpc>
              <a:spcAft>
                <a:spcPts val="800"/>
              </a:spcAft>
            </a:pPr>
            <a:r>
              <a:rPr lang="en-GB" sz="1800" dirty="0">
                <a:latin typeface="Arial" panose="020B060402020202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framework will enable us to determine the most appropriate approach to awarding based on the qualifications design and delivery.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SzPct val="100000"/>
            </a:pPr>
            <a:endParaRPr lang="en-US" sz="1800" dirty="0">
              <a:solidFill>
                <a:schemeClr val="bg1"/>
              </a:solidFill>
            </a:endParaRPr>
          </a:p>
          <a:p>
            <a:pPr marL="0" indent="0" algn="r">
              <a:lnSpc>
                <a:spcPct val="150000"/>
              </a:lnSpc>
              <a:spcBef>
                <a:spcPts val="0"/>
              </a:spcBef>
              <a:buSzPct val="100000"/>
            </a:pPr>
            <a:endParaRPr lang="en-US" sz="1800" dirty="0">
              <a:solidFill>
                <a:schemeClr val="bg1"/>
              </a:solidFill>
            </a:endParaRPr>
          </a:p>
          <a:p>
            <a:pPr marL="0" indent="0">
              <a:lnSpc>
                <a:spcPct val="150000"/>
              </a:lnSpc>
              <a:spcBef>
                <a:spcPts val="0"/>
              </a:spcBef>
              <a:buSzPct val="100000"/>
            </a:pPr>
            <a:endParaRPr lang="en-US" sz="1800" dirty="0">
              <a:solidFill>
                <a:schemeClr val="bg1"/>
              </a:solidFill>
            </a:endParaRPr>
          </a:p>
        </p:txBody>
      </p:sp>
      <p:sp>
        <p:nvSpPr>
          <p:cNvPr id="6" name="Google Shape;215;p30"/>
          <p:cNvSpPr txBox="1">
            <a:spLocks/>
          </p:cNvSpPr>
          <p:nvPr/>
        </p:nvSpPr>
        <p:spPr>
          <a:xfrm>
            <a:off x="990813" y="56387"/>
            <a:ext cx="11155840" cy="1284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28B8C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400" b="1" i="0" u="none" strike="noStrike" kern="0" cap="none" spc="0" normalizeH="0" baseline="0" noProof="0" dirty="0">
                <a:ln>
                  <a:noFill/>
                </a:ln>
                <a:solidFill>
                  <a:srgbClr val="FFFFFF"/>
                </a:solidFill>
                <a:effectLst/>
                <a:uLnTx/>
                <a:uFillTx/>
                <a:latin typeface="Arial"/>
                <a:cs typeface="Arial"/>
                <a:sym typeface="Arial"/>
              </a:rPr>
              <a:t>Vocational Contingency Regulatory Framework – 2021 </a:t>
            </a:r>
            <a:r>
              <a:rPr kumimoji="0" lang="en-US" sz="2000" b="1" i="0" u="none" strike="noStrike" kern="0" cap="none" spc="0" normalizeH="0" baseline="0" noProof="0" dirty="0">
                <a:ln>
                  <a:noFill/>
                </a:ln>
                <a:solidFill>
                  <a:srgbClr val="FFFFFF"/>
                </a:solidFill>
                <a:effectLst/>
                <a:uLnTx/>
                <a:uFillTx/>
                <a:latin typeface="Arial"/>
                <a:cs typeface="Arial"/>
                <a:sym typeface="Arial"/>
              </a:rPr>
              <a:t>(England, NI and Wales)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p:txBody>
      </p:sp>
      <p:pic>
        <p:nvPicPr>
          <p:cNvPr id="7" name="Picture 6">
            <a:extLst>
              <a:ext uri="{FF2B5EF4-FFF2-40B4-BE49-F238E27FC236}">
                <a16:creationId xmlns="" xmlns:a16="http://schemas.microsoft.com/office/drawing/2014/main" id="{FC7717BE-A107-4B8E-B687-692EC9E737ED}"/>
              </a:ext>
            </a:extLst>
          </p:cNvPr>
          <p:cNvPicPr>
            <a:picLocks noChangeAspect="1"/>
          </p:cNvPicPr>
          <p:nvPr/>
        </p:nvPicPr>
        <p:blipFill>
          <a:blip r:embed="rId2"/>
          <a:stretch>
            <a:fillRect/>
          </a:stretch>
        </p:blipFill>
        <p:spPr>
          <a:xfrm>
            <a:off x="1256484" y="1183646"/>
            <a:ext cx="9784080" cy="4688288"/>
          </a:xfrm>
          <a:prstGeom prst="rect">
            <a:avLst/>
          </a:prstGeom>
        </p:spPr>
      </p:pic>
    </p:spTree>
    <p:extLst>
      <p:ext uri="{BB962C8B-B14F-4D97-AF65-F5344CB8AC3E}">
        <p14:creationId xmlns:p14="http://schemas.microsoft.com/office/powerpoint/2010/main" val="68483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5;p30"/>
          <p:cNvSpPr txBox="1">
            <a:spLocks/>
          </p:cNvSpPr>
          <p:nvPr/>
        </p:nvSpPr>
        <p:spPr>
          <a:xfrm>
            <a:off x="811924" y="377855"/>
            <a:ext cx="11155840" cy="1284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28B8CE"/>
              </a:solidFill>
              <a:effectLst/>
              <a:uLnTx/>
              <a:uFillTx/>
              <a:latin typeface="Arial"/>
              <a:cs typeface="Arial"/>
              <a:sym typeface="Arial"/>
            </a:endParaRPr>
          </a:p>
          <a:p>
            <a:pPr marL="0" indent="0">
              <a:spcBef>
                <a:spcPts val="0"/>
              </a:spcBef>
            </a:pPr>
            <a:r>
              <a:rPr lang="en-GB" dirty="0">
                <a:solidFill>
                  <a:schemeClr val="bg1"/>
                </a:solidFill>
              </a:rPr>
              <a:t>Category A </a:t>
            </a:r>
          </a:p>
          <a:p>
            <a:pPr marL="0" indent="0">
              <a:spcBef>
                <a:spcPts val="0"/>
              </a:spcBef>
            </a:pPr>
            <a:r>
              <a:rPr lang="en-GB" dirty="0">
                <a:solidFill>
                  <a:schemeClr val="bg1"/>
                </a:solidFill>
              </a:rPr>
              <a:t>IMI Adaptations and Flexible Approaches for VRQ’s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7" name="Google Shape;216;p30"/>
          <p:cNvSpPr txBox="1">
            <a:spLocks noGrp="1"/>
          </p:cNvSpPr>
          <p:nvPr>
            <p:ph type="body" idx="2"/>
          </p:nvPr>
        </p:nvSpPr>
        <p:spPr>
          <a:xfrm>
            <a:off x="811924" y="1725464"/>
            <a:ext cx="10578934" cy="358143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400"/>
            </a:pPr>
            <a:r>
              <a:rPr lang="en-GB" sz="1800" baseline="0" dirty="0">
                <a:solidFill>
                  <a:schemeClr val="bg1"/>
                </a:solidFill>
              </a:rPr>
              <a:t>Adaptation:</a:t>
            </a:r>
          </a:p>
          <a:p>
            <a:pPr marL="285750" indent="-285750">
              <a:lnSpc>
                <a:spcPct val="150000"/>
              </a:lnSpc>
              <a:spcBef>
                <a:spcPts val="0"/>
              </a:spcBef>
              <a:buClr>
                <a:srgbClr val="76B83B"/>
              </a:buClr>
              <a:buSzPct val="120000"/>
              <a:buFont typeface="Arial" panose="020B0604020202020204" pitchFamily="34" charset="0"/>
              <a:buChar char="•"/>
            </a:pPr>
            <a:r>
              <a:rPr lang="en-US" sz="1800" dirty="0" smtClean="0">
                <a:solidFill>
                  <a:schemeClr val="bg1"/>
                </a:solidFill>
              </a:rPr>
              <a:t>For written </a:t>
            </a:r>
            <a:r>
              <a:rPr lang="en-US" sz="1800" dirty="0">
                <a:solidFill>
                  <a:schemeClr val="bg1"/>
                </a:solidFill>
              </a:rPr>
              <a:t>knowledge assignments/assessments, proxies will be permitted against IMI online assessments for Levels 2,3 &amp; 4 </a:t>
            </a:r>
            <a:r>
              <a:rPr lang="en-US" sz="1800" dirty="0" smtClean="0">
                <a:solidFill>
                  <a:schemeClr val="bg1"/>
                </a:solidFill>
              </a:rPr>
              <a:t>VRQ’s - where </a:t>
            </a:r>
            <a:r>
              <a:rPr lang="en-US" sz="1800" dirty="0">
                <a:solidFill>
                  <a:schemeClr val="bg1"/>
                </a:solidFill>
              </a:rPr>
              <a:t>it is not possible to complete online assessments under normal conditions. </a:t>
            </a:r>
          </a:p>
          <a:p>
            <a:pPr marL="0" lvl="0" indent="0">
              <a:lnSpc>
                <a:spcPct val="150000"/>
              </a:lnSpc>
              <a:spcBef>
                <a:spcPts val="0"/>
              </a:spcBef>
              <a:buClr>
                <a:srgbClr val="76B83B"/>
              </a:buClr>
              <a:buSzPct val="120000"/>
            </a:pPr>
            <a:endParaRPr lang="en-US" sz="1800" dirty="0">
              <a:solidFill>
                <a:schemeClr val="bg1"/>
              </a:solidFill>
            </a:endParaRPr>
          </a:p>
          <a:p>
            <a:pPr marL="0" lvl="0" indent="0">
              <a:lnSpc>
                <a:spcPct val="150000"/>
              </a:lnSpc>
              <a:spcBef>
                <a:spcPts val="0"/>
              </a:spcBef>
              <a:buClr>
                <a:srgbClr val="76B83B"/>
              </a:buClr>
              <a:buSzPct val="120000"/>
            </a:pPr>
            <a:r>
              <a:rPr lang="en-US" sz="1800" dirty="0">
                <a:solidFill>
                  <a:schemeClr val="bg1"/>
                </a:solidFill>
              </a:rPr>
              <a:t>Flexible approach:</a:t>
            </a:r>
          </a:p>
          <a:p>
            <a:pPr marL="285750" lvl="0" indent="-285750">
              <a:lnSpc>
                <a:spcPct val="150000"/>
              </a:lnSpc>
              <a:spcBef>
                <a:spcPts val="0"/>
              </a:spcBef>
              <a:buClr>
                <a:srgbClr val="76B83B"/>
              </a:buClr>
              <a:buSzPct val="120000"/>
              <a:buFont typeface="Arial" panose="020B0604020202020204" pitchFamily="34" charset="0"/>
              <a:buChar char="•"/>
            </a:pPr>
            <a:r>
              <a:rPr lang="en-US" sz="1800" dirty="0">
                <a:solidFill>
                  <a:schemeClr val="bg1"/>
                </a:solidFill>
              </a:rPr>
              <a:t>Consolidating practical assessments. </a:t>
            </a:r>
          </a:p>
          <a:p>
            <a:pPr marL="0" indent="0">
              <a:lnSpc>
                <a:spcPct val="150000"/>
              </a:lnSpc>
              <a:spcBef>
                <a:spcPts val="0"/>
              </a:spcBef>
              <a:buClr>
                <a:srgbClr val="76B83B"/>
              </a:buClr>
              <a:buSzPct val="120000"/>
            </a:pPr>
            <a:endParaRPr lang="en-GB" sz="1800" b="1" dirty="0">
              <a:solidFill>
                <a:schemeClr val="accent1">
                  <a:lumMod val="50000"/>
                  <a:lumOff val="50000"/>
                </a:schemeClr>
              </a:solidFill>
            </a:endParaRPr>
          </a:p>
          <a:p>
            <a:pPr marL="0" indent="0">
              <a:lnSpc>
                <a:spcPct val="150000"/>
              </a:lnSpc>
              <a:spcBef>
                <a:spcPts val="0"/>
              </a:spcBef>
              <a:buClr>
                <a:srgbClr val="76B83B"/>
              </a:buClr>
              <a:buSzPct val="120000"/>
            </a:pPr>
            <a:r>
              <a:rPr lang="en-GB" sz="1800" b="1" dirty="0">
                <a:solidFill>
                  <a:schemeClr val="accent1">
                    <a:lumMod val="50000"/>
                    <a:lumOff val="50000"/>
                  </a:schemeClr>
                </a:solidFill>
              </a:rPr>
              <a:t>Exemption</a:t>
            </a:r>
            <a:r>
              <a:rPr lang="en-GB" sz="1800" dirty="0">
                <a:solidFill>
                  <a:schemeClr val="accent1">
                    <a:lumMod val="50000"/>
                    <a:lumOff val="50000"/>
                  </a:schemeClr>
                </a:solidFill>
              </a:rPr>
              <a:t> – MOT qualifications have no flexibilities applied to any assessments or delivery methods as requested by the DVSA.</a:t>
            </a:r>
          </a:p>
        </p:txBody>
      </p:sp>
    </p:spTree>
    <p:extLst>
      <p:ext uri="{BB962C8B-B14F-4D97-AF65-F5344CB8AC3E}">
        <p14:creationId xmlns:p14="http://schemas.microsoft.com/office/powerpoint/2010/main" val="383648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5;p30"/>
          <p:cNvSpPr txBox="1">
            <a:spLocks/>
          </p:cNvSpPr>
          <p:nvPr/>
        </p:nvSpPr>
        <p:spPr>
          <a:xfrm>
            <a:off x="811924" y="377855"/>
            <a:ext cx="11155840" cy="1284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28B8CE"/>
              </a:solidFill>
              <a:effectLst/>
              <a:uLnTx/>
              <a:uFillTx/>
              <a:latin typeface="Arial"/>
              <a:cs typeface="Arial"/>
              <a:sym typeface="Arial"/>
            </a:endParaRPr>
          </a:p>
          <a:p>
            <a:pPr marL="0" indent="0">
              <a:spcBef>
                <a:spcPts val="0"/>
              </a:spcBef>
            </a:pPr>
            <a:r>
              <a:rPr lang="en-GB" dirty="0">
                <a:solidFill>
                  <a:schemeClr val="bg1"/>
                </a:solidFill>
              </a:rPr>
              <a:t>IMI Written Assessments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7" name="Google Shape;216;p30"/>
          <p:cNvSpPr txBox="1">
            <a:spLocks noGrp="1"/>
          </p:cNvSpPr>
          <p:nvPr>
            <p:ph type="body" idx="4294967295"/>
          </p:nvPr>
        </p:nvSpPr>
        <p:spPr>
          <a:xfrm>
            <a:off x="811924" y="1311127"/>
            <a:ext cx="10578934" cy="3581432"/>
          </a:xfrm>
          <a:prstGeom prst="rect">
            <a:avLst/>
          </a:prstGeom>
          <a:noFill/>
          <a:ln>
            <a:noFill/>
          </a:ln>
        </p:spPr>
        <p:txBody>
          <a:bodyPr spcFirstLastPara="1" wrap="square" lIns="91425" tIns="45700" rIns="91425" bIns="45700" anchor="t" anchorCtr="0">
            <a:noAutofit/>
          </a:bodyPr>
          <a:lstStyle/>
          <a:p>
            <a:pPr lvl="0">
              <a:lnSpc>
                <a:spcPct val="150000"/>
              </a:lnSpc>
              <a:buClr>
                <a:srgbClr val="28B8CE"/>
              </a:buClr>
              <a:buSzPts val="2400"/>
            </a:pPr>
            <a:r>
              <a:rPr lang="en-GB" dirty="0">
                <a:solidFill>
                  <a:srgbClr val="FFFFFF"/>
                </a:solidFill>
              </a:rPr>
              <a:t>Our qualifications are supported by a whole host of </a:t>
            </a:r>
          </a:p>
          <a:p>
            <a:pPr lvl="0">
              <a:lnSpc>
                <a:spcPct val="150000"/>
              </a:lnSpc>
              <a:buClr>
                <a:srgbClr val="28B8CE"/>
              </a:buClr>
              <a:buSzPts val="2400"/>
            </a:pPr>
            <a:r>
              <a:rPr lang="en-GB" dirty="0">
                <a:solidFill>
                  <a:srgbClr val="FFFFFF"/>
                </a:solidFill>
              </a:rPr>
              <a:t>documents for a centre to use in setting up and </a:t>
            </a:r>
          </a:p>
          <a:p>
            <a:pPr lvl="0">
              <a:lnSpc>
                <a:spcPct val="150000"/>
              </a:lnSpc>
              <a:buClr>
                <a:srgbClr val="28B8CE"/>
              </a:buClr>
              <a:buSzPts val="2400"/>
            </a:pPr>
            <a:r>
              <a:rPr lang="en-GB" dirty="0">
                <a:solidFill>
                  <a:srgbClr val="FFFFFF"/>
                </a:solidFill>
              </a:rPr>
              <a:t>delivery</a:t>
            </a:r>
          </a:p>
          <a:p>
            <a:pPr lvl="0">
              <a:lnSpc>
                <a:spcPct val="150000"/>
              </a:lnSpc>
              <a:buClr>
                <a:srgbClr val="28B8CE"/>
              </a:buClr>
              <a:buSzPts val="2400"/>
            </a:pPr>
            <a:r>
              <a:rPr lang="en-GB" dirty="0" smtClean="0">
                <a:solidFill>
                  <a:srgbClr val="FFFFFF"/>
                </a:solidFill>
                <a:hlinkClick r:id="rId2"/>
              </a:rPr>
              <a:t>https://awarding.theimi.org.uk</a:t>
            </a:r>
            <a:endParaRPr lang="en-GB" dirty="0" smtClean="0">
              <a:solidFill>
                <a:srgbClr val="FFFFFF"/>
              </a:solidFill>
            </a:endParaRPr>
          </a:p>
          <a:p>
            <a:pPr lvl="0">
              <a:lnSpc>
                <a:spcPct val="150000"/>
              </a:lnSpc>
              <a:buClr>
                <a:srgbClr val="28B8CE"/>
              </a:buClr>
              <a:buSzPts val="2400"/>
            </a:pPr>
            <a:endParaRPr lang="en-GB" dirty="0">
              <a:solidFill>
                <a:srgbClr val="FFFFFF"/>
              </a:solidFill>
            </a:endParaRPr>
          </a:p>
          <a:p>
            <a:pPr lvl="0">
              <a:lnSpc>
                <a:spcPct val="150000"/>
              </a:lnSpc>
              <a:buClr>
                <a:srgbClr val="28B8CE"/>
              </a:buClr>
              <a:buSzPts val="2400"/>
            </a:pPr>
            <a:r>
              <a:rPr lang="en-GB" dirty="0">
                <a:solidFill>
                  <a:srgbClr val="FFFFFF"/>
                </a:solidFill>
              </a:rPr>
              <a:t>Written assessments can be found </a:t>
            </a:r>
            <a:r>
              <a:rPr lang="en-GB" dirty="0" smtClean="0">
                <a:solidFill>
                  <a:srgbClr val="FFFFFF"/>
                </a:solidFill>
              </a:rPr>
              <a:t>here</a:t>
            </a:r>
            <a:r>
              <a:rPr lang="en-GB" dirty="0">
                <a:solidFill>
                  <a:srgbClr val="FFFFFF"/>
                </a:solidFill>
              </a:rPr>
              <a:t>:</a:t>
            </a:r>
          </a:p>
          <a:p>
            <a:pPr marL="285750" indent="-285750">
              <a:lnSpc>
                <a:spcPct val="150000"/>
              </a:lnSpc>
              <a:buClr>
                <a:srgbClr val="76B835"/>
              </a:buClr>
              <a:buSzPct val="120000"/>
              <a:buFont typeface="Arial" panose="020B0604020202020204" pitchFamily="34" charset="0"/>
              <a:buChar char="•"/>
            </a:pPr>
            <a:r>
              <a:rPr lang="en-GB" dirty="0" smtClean="0">
                <a:solidFill>
                  <a:srgbClr val="FFFFFF"/>
                </a:solidFill>
              </a:rPr>
              <a:t>(</a:t>
            </a:r>
            <a:r>
              <a:rPr lang="en-GB" dirty="0">
                <a:solidFill>
                  <a:srgbClr val="FFFFFF"/>
                </a:solidFill>
                <a:hlinkClick r:id="rId2"/>
              </a:rPr>
              <a:t>https://</a:t>
            </a:r>
            <a:r>
              <a:rPr lang="en-GB" dirty="0" smtClean="0">
                <a:solidFill>
                  <a:srgbClr val="FFFFFF"/>
                </a:solidFill>
                <a:hlinkClick r:id="rId2"/>
              </a:rPr>
              <a:t>awarding.theimi.org.uk</a:t>
            </a:r>
            <a:r>
              <a:rPr lang="en-GB" dirty="0" smtClean="0">
                <a:solidFill>
                  <a:srgbClr val="FFFFFF"/>
                </a:solidFill>
              </a:rPr>
              <a:t>) Qualifications</a:t>
            </a:r>
            <a:endParaRPr lang="en-GB" dirty="0">
              <a:solidFill>
                <a:srgbClr val="FFFFFF"/>
              </a:solidFill>
            </a:endParaRPr>
          </a:p>
          <a:p>
            <a:pPr marL="285750" lvl="0" indent="-285750">
              <a:lnSpc>
                <a:spcPct val="150000"/>
              </a:lnSpc>
              <a:buClr>
                <a:srgbClr val="76B835"/>
              </a:buClr>
              <a:buSzPct val="120000"/>
              <a:buFont typeface="Arial" panose="020B0604020202020204" pitchFamily="34" charset="0"/>
              <a:buChar char="•"/>
            </a:pPr>
            <a:r>
              <a:rPr lang="en-GB" dirty="0">
                <a:solidFill>
                  <a:srgbClr val="FFFFFF"/>
                </a:solidFill>
              </a:rPr>
              <a:t>Knowledge</a:t>
            </a:r>
          </a:p>
          <a:p>
            <a:pPr marL="285750" lvl="0" indent="-285750">
              <a:lnSpc>
                <a:spcPct val="150000"/>
              </a:lnSpc>
              <a:buClr>
                <a:srgbClr val="76B835"/>
              </a:buClr>
              <a:buSzPct val="120000"/>
              <a:buFont typeface="Arial" panose="020B0604020202020204" pitchFamily="34" charset="0"/>
              <a:buChar char="•"/>
            </a:pPr>
            <a:r>
              <a:rPr lang="en-GB" dirty="0">
                <a:solidFill>
                  <a:srgbClr val="FFFFFF"/>
                </a:solidFill>
              </a:rPr>
              <a:t>Select your specialism area</a:t>
            </a:r>
          </a:p>
          <a:p>
            <a:pPr marL="285750" lvl="0" indent="-285750">
              <a:lnSpc>
                <a:spcPct val="150000"/>
              </a:lnSpc>
              <a:buClr>
                <a:srgbClr val="76B835"/>
              </a:buClr>
              <a:buSzPct val="120000"/>
              <a:buFont typeface="Arial" panose="020B0604020202020204" pitchFamily="34" charset="0"/>
              <a:buChar char="•"/>
            </a:pPr>
            <a:r>
              <a:rPr lang="en-GB" dirty="0">
                <a:solidFill>
                  <a:srgbClr val="FFFFFF"/>
                </a:solidFill>
              </a:rPr>
              <a:t>Select </a:t>
            </a:r>
            <a:r>
              <a:rPr lang="en-GB" dirty="0" smtClean="0">
                <a:solidFill>
                  <a:srgbClr val="FFFFFF"/>
                </a:solidFill>
              </a:rPr>
              <a:t>the </a:t>
            </a:r>
            <a:r>
              <a:rPr lang="en-GB" dirty="0">
                <a:solidFill>
                  <a:srgbClr val="FFFFFF"/>
                </a:solidFill>
              </a:rPr>
              <a:t>qualification and level</a:t>
            </a:r>
          </a:p>
          <a:p>
            <a:pPr marL="285750" lvl="0" indent="-285750">
              <a:lnSpc>
                <a:spcPct val="150000"/>
              </a:lnSpc>
              <a:buClr>
                <a:srgbClr val="76B835"/>
              </a:buClr>
              <a:buSzPct val="120000"/>
              <a:buFont typeface="Arial" panose="020B0604020202020204" pitchFamily="34" charset="0"/>
              <a:buChar char="•"/>
            </a:pPr>
            <a:r>
              <a:rPr lang="en-GB" dirty="0" smtClean="0">
                <a:solidFill>
                  <a:srgbClr val="FFFFFF"/>
                </a:solidFill>
              </a:rPr>
              <a:t>Review attachments </a:t>
            </a:r>
            <a:r>
              <a:rPr lang="en-GB" dirty="0">
                <a:solidFill>
                  <a:srgbClr val="FFFFFF"/>
                </a:solidFill>
              </a:rPr>
              <a:t>under </a:t>
            </a:r>
            <a:r>
              <a:rPr lang="en-GB" dirty="0" smtClean="0">
                <a:solidFill>
                  <a:srgbClr val="FFFFFF"/>
                </a:solidFill>
              </a:rPr>
              <a:t>‘DOCUMENTS’</a:t>
            </a:r>
            <a:endParaRPr lang="en-GB" dirty="0">
              <a:solidFill>
                <a:srgbClr val="FFFFFF"/>
              </a:solidFill>
            </a:endParaRPr>
          </a:p>
          <a:p>
            <a:pPr marL="285750" lvl="0" indent="-285750">
              <a:lnSpc>
                <a:spcPct val="150000"/>
              </a:lnSpc>
              <a:buClr>
                <a:srgbClr val="76B835"/>
              </a:buClr>
              <a:buSzPct val="120000"/>
              <a:buFont typeface="Arial" panose="020B0604020202020204" pitchFamily="34" charset="0"/>
              <a:buChar char="•"/>
            </a:pPr>
            <a:r>
              <a:rPr lang="en-GB" dirty="0" smtClean="0">
                <a:solidFill>
                  <a:srgbClr val="FFFFFF"/>
                </a:solidFill>
              </a:rPr>
              <a:t>Find the Written Assessments document(s)</a:t>
            </a:r>
            <a:endParaRPr lang="en-GB" dirty="0">
              <a:solidFill>
                <a:srgbClr val="FFFFFF"/>
              </a:solidFill>
            </a:endParaRPr>
          </a:p>
          <a:p>
            <a:pPr lvl="0">
              <a:lnSpc>
                <a:spcPct val="150000"/>
              </a:lnSpc>
              <a:buClr>
                <a:srgbClr val="76B835"/>
              </a:buClr>
              <a:buSzPts val="2400"/>
            </a:pPr>
            <a:r>
              <a:rPr lang="en-GB" b="1" dirty="0">
                <a:solidFill>
                  <a:srgbClr val="FFFFFF"/>
                </a:solidFill>
              </a:rPr>
              <a:t>A Guide is now available to show how to find these</a:t>
            </a:r>
          </a:p>
          <a:p>
            <a:pPr marL="285750" lvl="0" indent="-285750">
              <a:lnSpc>
                <a:spcPct val="150000"/>
              </a:lnSpc>
              <a:buClr>
                <a:srgbClr val="76B835"/>
              </a:buClr>
              <a:buSzPct val="120000"/>
              <a:buFont typeface="Arial" panose="020B0604020202020204" pitchFamily="34" charset="0"/>
              <a:buChar char="•"/>
            </a:pPr>
            <a:r>
              <a:rPr lang="en-GB" dirty="0" smtClean="0">
                <a:solidFill>
                  <a:srgbClr val="FFFFFF"/>
                </a:solidFill>
                <a:hlinkClick r:id="rId3"/>
              </a:rPr>
              <a:t>IMI locating written assessments</a:t>
            </a:r>
            <a:endParaRPr lang="en-GB" dirty="0">
              <a:solidFill>
                <a:srgbClr val="FFFFFF"/>
              </a:solidFill>
            </a:endParaRPr>
          </a:p>
          <a:p>
            <a:pPr marL="0" lvl="0" indent="0">
              <a:lnSpc>
                <a:spcPct val="100000"/>
              </a:lnSpc>
              <a:spcBef>
                <a:spcPts val="0"/>
              </a:spcBef>
              <a:buSzPts val="2400"/>
            </a:pPr>
            <a:endParaRPr lang="en-GB" sz="1800" dirty="0">
              <a:solidFill>
                <a:schemeClr val="accent1">
                  <a:lumMod val="50000"/>
                  <a:lumOff val="50000"/>
                </a:schemeClr>
              </a:solidFill>
            </a:endParaRPr>
          </a:p>
        </p:txBody>
      </p:sp>
      <p:pic>
        <p:nvPicPr>
          <p:cNvPr id="4" name="Picture 3" descr="A screenshot of a social media post&#10;&#10;Description automatically generated">
            <a:extLst>
              <a:ext uri="{FF2B5EF4-FFF2-40B4-BE49-F238E27FC236}">
                <a16:creationId xmlns="" xmlns:a16="http://schemas.microsoft.com/office/drawing/2014/main" id="{2E97CE7D-F88C-4E56-833A-A6C08AF00657}"/>
              </a:ext>
            </a:extLst>
          </p:cNvPr>
          <p:cNvPicPr>
            <a:picLocks noChangeAspect="1"/>
          </p:cNvPicPr>
          <p:nvPr/>
        </p:nvPicPr>
        <p:blipFill>
          <a:blip r:embed="rId4"/>
          <a:stretch>
            <a:fillRect/>
          </a:stretch>
        </p:blipFill>
        <p:spPr>
          <a:xfrm>
            <a:off x="5469955" y="917520"/>
            <a:ext cx="6349152" cy="5102538"/>
          </a:xfrm>
          <a:prstGeom prst="rect">
            <a:avLst/>
          </a:prstGeom>
        </p:spPr>
      </p:pic>
    </p:spTree>
    <p:extLst>
      <p:ext uri="{BB962C8B-B14F-4D97-AF65-F5344CB8AC3E}">
        <p14:creationId xmlns:p14="http://schemas.microsoft.com/office/powerpoint/2010/main" val="383830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5;p30"/>
          <p:cNvSpPr txBox="1">
            <a:spLocks/>
          </p:cNvSpPr>
          <p:nvPr/>
        </p:nvSpPr>
        <p:spPr>
          <a:xfrm>
            <a:off x="811924" y="244240"/>
            <a:ext cx="11155840" cy="1284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28B8CE"/>
              </a:solidFill>
              <a:effectLst/>
              <a:uLnTx/>
              <a:uFillTx/>
              <a:latin typeface="Arial"/>
              <a:cs typeface="Arial"/>
              <a:sym typeface="Arial"/>
            </a:endParaRPr>
          </a:p>
          <a:p>
            <a:pPr marL="0" indent="0">
              <a:spcBef>
                <a:spcPts val="0"/>
              </a:spcBef>
            </a:pPr>
            <a:r>
              <a:rPr lang="en-GB" dirty="0">
                <a:solidFill>
                  <a:schemeClr val="bg1"/>
                </a:solidFill>
              </a:rPr>
              <a:t>Consolidating Practical Tasks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5" name="Content Placeholder 2">
            <a:extLst>
              <a:ext uri="{FF2B5EF4-FFF2-40B4-BE49-F238E27FC236}">
                <a16:creationId xmlns="" xmlns:a16="http://schemas.microsoft.com/office/drawing/2014/main" id="{2FB049E2-1122-4C99-B0BD-D0DF7F482D89}"/>
              </a:ext>
            </a:extLst>
          </p:cNvPr>
          <p:cNvSpPr>
            <a:spLocks noGrp="1"/>
          </p:cNvSpPr>
          <p:nvPr>
            <p:ph type="body" idx="4294967295"/>
          </p:nvPr>
        </p:nvSpPr>
        <p:spPr>
          <a:xfrm>
            <a:off x="811924" y="1064605"/>
            <a:ext cx="10579100" cy="3581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6B835"/>
              </a:buClr>
              <a:buSzPct val="120000"/>
            </a:pPr>
            <a:r>
              <a:rPr lang="en-GB" sz="1800" dirty="0">
                <a:solidFill>
                  <a:schemeClr val="bg1"/>
                </a:solidFill>
              </a:rPr>
              <a:t>Holistic approach</a:t>
            </a:r>
          </a:p>
          <a:p>
            <a:pPr>
              <a:buClr>
                <a:srgbClr val="76B835"/>
              </a:buClr>
              <a:buSzPct val="120000"/>
            </a:pPr>
            <a:r>
              <a:rPr lang="en-GB" sz="1800" dirty="0">
                <a:solidFill>
                  <a:schemeClr val="bg1"/>
                </a:solidFill>
              </a:rPr>
              <a:t>Is there anything from one task that fits in with another?</a:t>
            </a:r>
          </a:p>
          <a:p>
            <a:pPr>
              <a:buClr>
                <a:srgbClr val="76B835"/>
              </a:buClr>
              <a:buSzPct val="120000"/>
            </a:pPr>
            <a:r>
              <a:rPr lang="en-GB" sz="1800" dirty="0">
                <a:solidFill>
                  <a:schemeClr val="bg1"/>
                </a:solidFill>
              </a:rPr>
              <a:t>G Units should fit across all tasks</a:t>
            </a:r>
          </a:p>
          <a:p>
            <a:pPr>
              <a:buClr>
                <a:srgbClr val="76B835"/>
              </a:buClr>
              <a:buSzPct val="120000"/>
            </a:pPr>
            <a:r>
              <a:rPr lang="en-GB" sz="1800" dirty="0">
                <a:solidFill>
                  <a:schemeClr val="bg1"/>
                </a:solidFill>
              </a:rPr>
              <a:t>If </a:t>
            </a:r>
            <a:r>
              <a:rPr lang="en-GB" sz="1800" dirty="0" smtClean="0">
                <a:solidFill>
                  <a:schemeClr val="bg1"/>
                </a:solidFill>
              </a:rPr>
              <a:t>practise </a:t>
            </a:r>
            <a:r>
              <a:rPr lang="en-GB" sz="1800" dirty="0" err="1" smtClean="0">
                <a:solidFill>
                  <a:schemeClr val="bg1"/>
                </a:solidFill>
              </a:rPr>
              <a:t>excercises</a:t>
            </a:r>
            <a:r>
              <a:rPr lang="en-GB" sz="1800" dirty="0" smtClean="0">
                <a:solidFill>
                  <a:schemeClr val="bg1"/>
                </a:solidFill>
              </a:rPr>
              <a:t> </a:t>
            </a:r>
            <a:r>
              <a:rPr lang="en-GB" sz="1800" dirty="0">
                <a:solidFill>
                  <a:schemeClr val="bg1"/>
                </a:solidFill>
              </a:rPr>
              <a:t>were conducted, keep evidence of these as well.</a:t>
            </a:r>
          </a:p>
          <a:p>
            <a:endParaRPr lang="en-GB" sz="1800" dirty="0">
              <a:solidFill>
                <a:schemeClr val="bg1"/>
              </a:solidFill>
            </a:endParaRPr>
          </a:p>
          <a:p>
            <a:endParaRPr lang="en-GB" sz="3600" dirty="0">
              <a:solidFill>
                <a:schemeClr val="bg1"/>
              </a:solidFill>
            </a:endParaRPr>
          </a:p>
          <a:p>
            <a:endParaRPr lang="en-GB" dirty="0">
              <a:solidFill>
                <a:schemeClr val="bg1"/>
              </a:solidFill>
            </a:endParaRPr>
          </a:p>
        </p:txBody>
      </p:sp>
      <p:pic>
        <p:nvPicPr>
          <p:cNvPr id="8" name="Picture 7">
            <a:extLst>
              <a:ext uri="{FF2B5EF4-FFF2-40B4-BE49-F238E27FC236}">
                <a16:creationId xmlns="" xmlns:a16="http://schemas.microsoft.com/office/drawing/2014/main" id="{4CA554B0-6AC2-4157-897D-59C9E4D463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0770" y="2743387"/>
            <a:ext cx="5358310" cy="2049370"/>
          </a:xfrm>
          <a:prstGeom prst="rect">
            <a:avLst/>
          </a:prstGeom>
          <a:noFill/>
          <a:ln>
            <a:solidFill>
              <a:schemeClr val="accent1"/>
            </a:solidFill>
          </a:ln>
        </p:spPr>
      </p:pic>
      <p:sp>
        <p:nvSpPr>
          <p:cNvPr id="9" name="Oval 8">
            <a:extLst>
              <a:ext uri="{FF2B5EF4-FFF2-40B4-BE49-F238E27FC236}">
                <a16:creationId xmlns="" xmlns:a16="http://schemas.microsoft.com/office/drawing/2014/main" id="{F48A293E-8445-42E3-AB02-3A35B44B5738}"/>
              </a:ext>
            </a:extLst>
          </p:cNvPr>
          <p:cNvSpPr/>
          <p:nvPr/>
        </p:nvSpPr>
        <p:spPr>
          <a:xfrm>
            <a:off x="1043223" y="4266601"/>
            <a:ext cx="1164566" cy="547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BA66ED42-1480-4C6E-B7B0-519F1BE2886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5795" y="3469041"/>
            <a:ext cx="4792117" cy="2362416"/>
          </a:xfrm>
          <a:prstGeom prst="rect">
            <a:avLst/>
          </a:prstGeom>
          <a:noFill/>
          <a:ln>
            <a:solidFill>
              <a:schemeClr val="accent1"/>
            </a:solidFill>
          </a:ln>
        </p:spPr>
      </p:pic>
      <p:sp>
        <p:nvSpPr>
          <p:cNvPr id="11" name="Oval 10">
            <a:extLst>
              <a:ext uri="{FF2B5EF4-FFF2-40B4-BE49-F238E27FC236}">
                <a16:creationId xmlns="" xmlns:a16="http://schemas.microsoft.com/office/drawing/2014/main" id="{01C9209D-91CA-4BBC-8A26-2A86C3A4914A}"/>
              </a:ext>
            </a:extLst>
          </p:cNvPr>
          <p:cNvSpPr/>
          <p:nvPr/>
        </p:nvSpPr>
        <p:spPr>
          <a:xfrm>
            <a:off x="3063815" y="5275631"/>
            <a:ext cx="1164566" cy="547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 xmlns:a16="http://schemas.microsoft.com/office/drawing/2014/main" id="{21C93C99-7493-48AD-86EE-4A85B3392B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40322" y="3208443"/>
            <a:ext cx="3791192" cy="3095648"/>
          </a:xfrm>
          <a:prstGeom prst="rect">
            <a:avLst/>
          </a:prstGeom>
          <a:noFill/>
          <a:ln>
            <a:solidFill>
              <a:schemeClr val="accent1"/>
            </a:solidFill>
          </a:ln>
        </p:spPr>
      </p:pic>
      <p:sp>
        <p:nvSpPr>
          <p:cNvPr id="13" name="Oval 12">
            <a:extLst>
              <a:ext uri="{FF2B5EF4-FFF2-40B4-BE49-F238E27FC236}">
                <a16:creationId xmlns="" xmlns:a16="http://schemas.microsoft.com/office/drawing/2014/main" id="{43F1A82B-1519-473C-B5A7-FED6F743257B}"/>
              </a:ext>
            </a:extLst>
          </p:cNvPr>
          <p:cNvSpPr/>
          <p:nvPr/>
        </p:nvSpPr>
        <p:spPr>
          <a:xfrm>
            <a:off x="5369266" y="5029087"/>
            <a:ext cx="1605556" cy="547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 xmlns:a16="http://schemas.microsoft.com/office/drawing/2014/main" id="{6A097307-5835-41EF-B56C-DB146A59F1D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935294" y="2031179"/>
            <a:ext cx="4562079" cy="3473785"/>
          </a:xfrm>
          <a:prstGeom prst="rect">
            <a:avLst/>
          </a:prstGeom>
          <a:noFill/>
          <a:ln>
            <a:solidFill>
              <a:schemeClr val="accent1"/>
            </a:solidFill>
          </a:ln>
        </p:spPr>
      </p:pic>
      <p:sp>
        <p:nvSpPr>
          <p:cNvPr id="15" name="Oval 14">
            <a:extLst>
              <a:ext uri="{FF2B5EF4-FFF2-40B4-BE49-F238E27FC236}">
                <a16:creationId xmlns="" xmlns:a16="http://schemas.microsoft.com/office/drawing/2014/main" id="{34395C21-7572-4F08-B6F4-3F7558324AF6}"/>
              </a:ext>
            </a:extLst>
          </p:cNvPr>
          <p:cNvSpPr/>
          <p:nvPr/>
        </p:nvSpPr>
        <p:spPr>
          <a:xfrm>
            <a:off x="7803628" y="4502989"/>
            <a:ext cx="1198731" cy="311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3">
            <a:extLst>
              <a:ext uri="{FF2B5EF4-FFF2-40B4-BE49-F238E27FC236}">
                <a16:creationId xmlns="" xmlns:a16="http://schemas.microsoft.com/office/drawing/2014/main" id="{7E4ABF4C-90D2-4AE7-A539-1AE9CDE6B73C}"/>
              </a:ext>
            </a:extLst>
          </p:cNvPr>
          <p:cNvSpPr/>
          <p:nvPr/>
        </p:nvSpPr>
        <p:spPr>
          <a:xfrm rot="1437226">
            <a:off x="1931386" y="5000467"/>
            <a:ext cx="1497317" cy="1005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Arrow: Right 13">
            <a:extLst>
              <a:ext uri="{FF2B5EF4-FFF2-40B4-BE49-F238E27FC236}">
                <a16:creationId xmlns="" xmlns:a16="http://schemas.microsoft.com/office/drawing/2014/main" id="{0B7DABD0-B128-4359-B877-9E01F1D38EC9}"/>
              </a:ext>
            </a:extLst>
          </p:cNvPr>
          <p:cNvSpPr/>
          <p:nvPr/>
        </p:nvSpPr>
        <p:spPr>
          <a:xfrm rot="21057265">
            <a:off x="4224327" y="5416683"/>
            <a:ext cx="1563746" cy="116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Arrow: Right 14">
            <a:extLst>
              <a:ext uri="{FF2B5EF4-FFF2-40B4-BE49-F238E27FC236}">
                <a16:creationId xmlns="" xmlns:a16="http://schemas.microsoft.com/office/drawing/2014/main" id="{4D6E10A6-EE5E-492D-8AC1-203D3B380B0C}"/>
              </a:ext>
            </a:extLst>
          </p:cNvPr>
          <p:cNvSpPr/>
          <p:nvPr/>
        </p:nvSpPr>
        <p:spPr>
          <a:xfrm rot="20654288">
            <a:off x="6436633" y="4795472"/>
            <a:ext cx="1563746" cy="116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1880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e IMI Colour Theme">
      <a:dk1>
        <a:srgbClr val="004051"/>
      </a:dk1>
      <a:lt1>
        <a:srgbClr val="FFFFFF"/>
      </a:lt1>
      <a:dk2>
        <a:srgbClr val="004051"/>
      </a:dk2>
      <a:lt2>
        <a:srgbClr val="B4DCFA"/>
      </a:lt2>
      <a:accent1>
        <a:srgbClr val="004051"/>
      </a:accent1>
      <a:accent2>
        <a:srgbClr val="75B841"/>
      </a:accent2>
      <a:accent3>
        <a:srgbClr val="28B8CE"/>
      </a:accent3>
      <a:accent4>
        <a:srgbClr val="6699CC"/>
      </a:accent4>
      <a:accent5>
        <a:srgbClr val="003366"/>
      </a:accent5>
      <a:accent6>
        <a:srgbClr val="A9A9A9"/>
      </a:accent6>
      <a:hlink>
        <a:srgbClr val="75B841"/>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he IMI Colour Theme 1">
      <a:dk1>
        <a:srgbClr val="004051"/>
      </a:dk1>
      <a:lt1>
        <a:srgbClr val="FFFFFF"/>
      </a:lt1>
      <a:dk2>
        <a:srgbClr val="004051"/>
      </a:dk2>
      <a:lt2>
        <a:srgbClr val="96A7A8"/>
      </a:lt2>
      <a:accent1>
        <a:srgbClr val="004051"/>
      </a:accent1>
      <a:accent2>
        <a:srgbClr val="28B8CE"/>
      </a:accent2>
      <a:accent3>
        <a:srgbClr val="96A7A8"/>
      </a:accent3>
      <a:accent4>
        <a:srgbClr val="FEC91D"/>
      </a:accent4>
      <a:accent5>
        <a:srgbClr val="FEED00"/>
      </a:accent5>
      <a:accent6>
        <a:srgbClr val="F3F6F6"/>
      </a:accent6>
      <a:hlink>
        <a:srgbClr val="28B8CE"/>
      </a:hlink>
      <a:folHlink>
        <a:srgbClr val="28B8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B0E54F99A146BD813D325880D103" ma:contentTypeVersion="2" ma:contentTypeDescription="Create a new document." ma:contentTypeScope="" ma:versionID="4942042e461020bc384c6b60f23b1e7f">
  <xsd:schema xmlns:xsd="http://www.w3.org/2001/XMLSchema" xmlns:xs="http://www.w3.org/2001/XMLSchema" xmlns:p="http://schemas.microsoft.com/office/2006/metadata/properties" xmlns:ns3="98d6288d-457e-499f-9c16-329451073c3a" targetNamespace="http://schemas.microsoft.com/office/2006/metadata/properties" ma:root="true" ma:fieldsID="7dbbd00ce362150a156d4db1f01d77f8" ns3:_="">
    <xsd:import namespace="98d6288d-457e-499f-9c16-329451073c3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6288d-457e-499f-9c16-329451073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A8F05D-4A07-427C-ACBC-4CEA09DB9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6288d-457e-499f-9c16-329451073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EF2816-888C-4411-9043-DD0640F0EE53}">
  <ds:schemaRefs>
    <ds:schemaRef ds:uri="http://schemas.microsoft.com/sharepoint/v3/contenttype/forms"/>
  </ds:schemaRefs>
</ds:datastoreItem>
</file>

<file path=customXml/itemProps3.xml><?xml version="1.0" encoding="utf-8"?>
<ds:datastoreItem xmlns:ds="http://schemas.openxmlformats.org/officeDocument/2006/customXml" ds:itemID="{DB172403-85B9-4F6F-AA41-2BF95366907E}">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98d6288d-457e-499f-9c16-329451073c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1743</TotalTime>
  <Words>2142</Words>
  <Application>Microsoft Office PowerPoint</Application>
  <PresentationFormat>Widescreen</PresentationFormat>
  <Paragraphs>344</Paragraphs>
  <Slides>27</Slides>
  <Notes>12</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Noto Sans Symbols</vt:lpstr>
      <vt:lpstr>Times New Roman</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O'Neill</dc:creator>
  <cp:lastModifiedBy>Jo Armstrong</cp:lastModifiedBy>
  <cp:revision>108</cp:revision>
  <dcterms:created xsi:type="dcterms:W3CDTF">2021-02-04T09:19:17Z</dcterms:created>
  <dcterms:modified xsi:type="dcterms:W3CDTF">2021-05-05T15:09:01Z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0x0101002035B0E54F99A146BD813D325880D103</vt:lpwstr>
  </property>
</Properties>
</file>